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3" r:id="rId7"/>
    <p:sldId id="270" r:id="rId8"/>
    <p:sldId id="273" r:id="rId9"/>
    <p:sldId id="272" r:id="rId10"/>
    <p:sldId id="271" r:id="rId11"/>
    <p:sldId id="275" r:id="rId12"/>
    <p:sldId id="265" r:id="rId13"/>
    <p:sldId id="264" r:id="rId14"/>
    <p:sldId id="269" r:id="rId15"/>
    <p:sldId id="276" r:id="rId16"/>
    <p:sldId id="277" r:id="rId17"/>
    <p:sldId id="278" r:id="rId18"/>
    <p:sldId id="279" r:id="rId19"/>
    <p:sldId id="266" r:id="rId20"/>
    <p:sldId id="267" r:id="rId21"/>
    <p:sldId id="268" r:id="rId22"/>
    <p:sldId id="26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FCC7F0-DF24-485D-90D6-8A06C97B3AC2}" v="253" dt="2025-05-01T19:35:54.763"/>
    <p1510:client id="{D664237C-EE80-40C4-9770-544DC160A2F8}" v="21" dt="2025-05-01T19:30:10.1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oconnor" userId="6b954de074d12c64" providerId="LiveId" clId="{D664237C-EE80-40C4-9770-544DC160A2F8}"/>
    <pc:docChg chg="undo custSel addSld delSld modSld sldOrd">
      <pc:chgData name="adam oconnor" userId="6b954de074d12c64" providerId="LiveId" clId="{D664237C-EE80-40C4-9770-544DC160A2F8}" dt="2025-05-01T19:30:10.177" v="614" actId="20577"/>
      <pc:docMkLst>
        <pc:docMk/>
      </pc:docMkLst>
      <pc:sldChg chg="delSp modSp mod">
        <pc:chgData name="adam oconnor" userId="6b954de074d12c64" providerId="LiveId" clId="{D664237C-EE80-40C4-9770-544DC160A2F8}" dt="2025-05-01T19:30:10.177" v="614" actId="20577"/>
        <pc:sldMkLst>
          <pc:docMk/>
          <pc:sldMk cId="170896558" sldId="260"/>
        </pc:sldMkLst>
        <pc:spChg chg="mod">
          <ac:chgData name="adam oconnor" userId="6b954de074d12c64" providerId="LiveId" clId="{D664237C-EE80-40C4-9770-544DC160A2F8}" dt="2025-05-01T19:30:10.177" v="614" actId="20577"/>
          <ac:spMkLst>
            <pc:docMk/>
            <pc:sldMk cId="170896558" sldId="260"/>
            <ac:spMk id="3" creationId="{CB2E2526-DBB0-3C24-77F8-03C1135F8AEA}"/>
          </ac:spMkLst>
        </pc:spChg>
        <pc:picChg chg="del">
          <ac:chgData name="adam oconnor" userId="6b954de074d12c64" providerId="LiveId" clId="{D664237C-EE80-40C4-9770-544DC160A2F8}" dt="2025-05-01T14:10:16.824" v="244" actId="478"/>
          <ac:picMkLst>
            <pc:docMk/>
            <pc:sldMk cId="170896558" sldId="260"/>
            <ac:picMk id="1026" creationId="{07FFB227-4507-7866-E817-C54DA71ADC28}"/>
          </ac:picMkLst>
        </pc:picChg>
      </pc:sldChg>
      <pc:sldChg chg="addSp delSp modSp mod">
        <pc:chgData name="adam oconnor" userId="6b954de074d12c64" providerId="LiveId" clId="{D664237C-EE80-40C4-9770-544DC160A2F8}" dt="2025-05-01T17:37:10.831" v="453" actId="478"/>
        <pc:sldMkLst>
          <pc:docMk/>
          <pc:sldMk cId="855912527" sldId="263"/>
        </pc:sldMkLst>
        <pc:spChg chg="mod">
          <ac:chgData name="adam oconnor" userId="6b954de074d12c64" providerId="LiveId" clId="{D664237C-EE80-40C4-9770-544DC160A2F8}" dt="2025-05-01T17:37:06.871" v="452" actId="6549"/>
          <ac:spMkLst>
            <pc:docMk/>
            <pc:sldMk cId="855912527" sldId="263"/>
            <ac:spMk id="3" creationId="{A2732A71-475B-7C32-90F3-913FDBE80E8D}"/>
          </ac:spMkLst>
        </pc:spChg>
        <pc:spChg chg="add del mod">
          <ac:chgData name="adam oconnor" userId="6b954de074d12c64" providerId="LiveId" clId="{D664237C-EE80-40C4-9770-544DC160A2F8}" dt="2025-05-01T17:37:10.831" v="453" actId="478"/>
          <ac:spMkLst>
            <pc:docMk/>
            <pc:sldMk cId="855912527" sldId="263"/>
            <ac:spMk id="5" creationId="{07534AB7-299E-3576-7BF3-5839A9471255}"/>
          </ac:spMkLst>
        </pc:spChg>
        <pc:picChg chg="del">
          <ac:chgData name="adam oconnor" userId="6b954de074d12c64" providerId="LiveId" clId="{D664237C-EE80-40C4-9770-544DC160A2F8}" dt="2025-05-01T17:37:04.267" v="450" actId="478"/>
          <ac:picMkLst>
            <pc:docMk/>
            <pc:sldMk cId="855912527" sldId="263"/>
            <ac:picMk id="6" creationId="{FF72F18A-3C18-49BA-00D7-029EC59263FA}"/>
          </ac:picMkLst>
        </pc:picChg>
        <pc:picChg chg="del">
          <ac:chgData name="adam oconnor" userId="6b954de074d12c64" providerId="LiveId" clId="{D664237C-EE80-40C4-9770-544DC160A2F8}" dt="2025-05-01T17:37:03.327" v="449" actId="478"/>
          <ac:picMkLst>
            <pc:docMk/>
            <pc:sldMk cId="855912527" sldId="263"/>
            <ac:picMk id="8" creationId="{28D19DFA-5B2B-F0C6-F459-EE7E803484BC}"/>
          </ac:picMkLst>
        </pc:picChg>
      </pc:sldChg>
      <pc:sldChg chg="addSp delSp modSp mod setBg">
        <pc:chgData name="adam oconnor" userId="6b954de074d12c64" providerId="LiveId" clId="{D664237C-EE80-40C4-9770-544DC160A2F8}" dt="2025-05-01T16:51:19.641" v="276" actId="1076"/>
        <pc:sldMkLst>
          <pc:docMk/>
          <pc:sldMk cId="4292702773" sldId="264"/>
        </pc:sldMkLst>
        <pc:spChg chg="mod">
          <ac:chgData name="adam oconnor" userId="6b954de074d12c64" providerId="LiveId" clId="{D664237C-EE80-40C4-9770-544DC160A2F8}" dt="2025-05-01T16:50:54.808" v="265" actId="26606"/>
          <ac:spMkLst>
            <pc:docMk/>
            <pc:sldMk cId="4292702773" sldId="264"/>
            <ac:spMk id="2" creationId="{15EE8AFD-C4F1-C271-5CE2-E973F70BAFFC}"/>
          </ac:spMkLst>
        </pc:spChg>
        <pc:spChg chg="mod">
          <ac:chgData name="adam oconnor" userId="6b954de074d12c64" providerId="LiveId" clId="{D664237C-EE80-40C4-9770-544DC160A2F8}" dt="2025-05-01T16:50:54.808" v="265" actId="26606"/>
          <ac:spMkLst>
            <pc:docMk/>
            <pc:sldMk cId="4292702773" sldId="264"/>
            <ac:spMk id="3" creationId="{0DEA0D3A-1E09-011F-FC77-3A1A07478644}"/>
          </ac:spMkLst>
        </pc:spChg>
        <pc:spChg chg="add del">
          <ac:chgData name="adam oconnor" userId="6b954de074d12c64" providerId="LiveId" clId="{D664237C-EE80-40C4-9770-544DC160A2F8}" dt="2025-05-01T16:50:54.808" v="265" actId="26606"/>
          <ac:spMkLst>
            <pc:docMk/>
            <pc:sldMk cId="4292702773" sldId="264"/>
            <ac:spMk id="2053" creationId="{E698F7DB-50DA-4359-AB57-E3DA492A0074}"/>
          </ac:spMkLst>
        </pc:spChg>
        <pc:spChg chg="add del">
          <ac:chgData name="adam oconnor" userId="6b954de074d12c64" providerId="LiveId" clId="{D664237C-EE80-40C4-9770-544DC160A2F8}" dt="2025-05-01T16:50:54.808" v="265" actId="26606"/>
          <ac:spMkLst>
            <pc:docMk/>
            <pc:sldMk cId="4292702773" sldId="264"/>
            <ac:spMk id="2054" creationId="{640B2599-8958-480A-B5BB-A76A74D7084C}"/>
          </ac:spMkLst>
        </pc:spChg>
        <pc:picChg chg="add del mod">
          <ac:chgData name="adam oconnor" userId="6b954de074d12c64" providerId="LiveId" clId="{D664237C-EE80-40C4-9770-544DC160A2F8}" dt="2025-05-01T16:50:56.400" v="266" actId="478"/>
          <ac:picMkLst>
            <pc:docMk/>
            <pc:sldMk cId="4292702773" sldId="264"/>
            <ac:picMk id="4" creationId="{F2312459-E0F0-EA9B-5A49-9C6FBE389DB7}"/>
          </ac:picMkLst>
        </pc:picChg>
        <pc:picChg chg="del mod">
          <ac:chgData name="adam oconnor" userId="6b954de074d12c64" providerId="LiveId" clId="{D664237C-EE80-40C4-9770-544DC160A2F8}" dt="2025-05-01T16:50:56.400" v="266" actId="478"/>
          <ac:picMkLst>
            <pc:docMk/>
            <pc:sldMk cId="4292702773" sldId="264"/>
            <ac:picMk id="1026" creationId="{6C696E90-7AA6-71B3-0506-4B80739A2620}"/>
          </ac:picMkLst>
        </pc:picChg>
        <pc:picChg chg="add mod">
          <ac:chgData name="adam oconnor" userId="6b954de074d12c64" providerId="LiveId" clId="{D664237C-EE80-40C4-9770-544DC160A2F8}" dt="2025-05-01T16:51:02.904" v="270" actId="1076"/>
          <ac:picMkLst>
            <pc:docMk/>
            <pc:sldMk cId="4292702773" sldId="264"/>
            <ac:picMk id="1028" creationId="{486FD21B-E20E-220A-58AC-0310FE4248BD}"/>
          </ac:picMkLst>
        </pc:picChg>
        <pc:picChg chg="add mod">
          <ac:chgData name="adam oconnor" userId="6b954de074d12c64" providerId="LiveId" clId="{D664237C-EE80-40C4-9770-544DC160A2F8}" dt="2025-05-01T16:51:19.641" v="276" actId="1076"/>
          <ac:picMkLst>
            <pc:docMk/>
            <pc:sldMk cId="4292702773" sldId="264"/>
            <ac:picMk id="1030" creationId="{86D4DEF0-DE1D-6DAD-BC60-1413DC329176}"/>
          </ac:picMkLst>
        </pc:picChg>
        <pc:picChg chg="del mod ord">
          <ac:chgData name="adam oconnor" userId="6b954de074d12c64" providerId="LiveId" clId="{D664237C-EE80-40C4-9770-544DC160A2F8}" dt="2025-05-01T16:51:11.431" v="271" actId="478"/>
          <ac:picMkLst>
            <pc:docMk/>
            <pc:sldMk cId="4292702773" sldId="264"/>
            <ac:picMk id="2050" creationId="{EA4F0CB9-0538-863D-2BEA-B153708A84EB}"/>
          </ac:picMkLst>
        </pc:picChg>
      </pc:sldChg>
      <pc:sldChg chg="ord">
        <pc:chgData name="adam oconnor" userId="6b954de074d12c64" providerId="LiveId" clId="{D664237C-EE80-40C4-9770-544DC160A2F8}" dt="2025-05-01T18:18:35.827" v="456" actId="20578"/>
        <pc:sldMkLst>
          <pc:docMk/>
          <pc:sldMk cId="2092079958" sldId="269"/>
        </pc:sldMkLst>
      </pc:sldChg>
      <pc:sldChg chg="addSp delSp modSp new mod">
        <pc:chgData name="adam oconnor" userId="6b954de074d12c64" providerId="LiveId" clId="{D664237C-EE80-40C4-9770-544DC160A2F8}" dt="2025-05-01T14:22:24.264" v="262" actId="1076"/>
        <pc:sldMkLst>
          <pc:docMk/>
          <pc:sldMk cId="1200024868" sldId="270"/>
        </pc:sldMkLst>
        <pc:spChg chg="mod">
          <ac:chgData name="adam oconnor" userId="6b954de074d12c64" providerId="LiveId" clId="{D664237C-EE80-40C4-9770-544DC160A2F8}" dt="2025-05-01T12:02:10.876" v="12" actId="20577"/>
          <ac:spMkLst>
            <pc:docMk/>
            <pc:sldMk cId="1200024868" sldId="270"/>
            <ac:spMk id="2" creationId="{8989B1D0-7192-5BD3-A397-06C9AC7C93A4}"/>
          </ac:spMkLst>
        </pc:spChg>
        <pc:spChg chg="del">
          <ac:chgData name="adam oconnor" userId="6b954de074d12c64" providerId="LiveId" clId="{D664237C-EE80-40C4-9770-544DC160A2F8}" dt="2025-05-01T12:02:20.604" v="13" actId="478"/>
          <ac:spMkLst>
            <pc:docMk/>
            <pc:sldMk cId="1200024868" sldId="270"/>
            <ac:spMk id="3" creationId="{F45000DB-FEA6-D5A0-0BDB-715AFCF675C6}"/>
          </ac:spMkLst>
        </pc:spChg>
        <pc:spChg chg="del">
          <ac:chgData name="adam oconnor" userId="6b954de074d12c64" providerId="LiveId" clId="{D664237C-EE80-40C4-9770-544DC160A2F8}" dt="2025-05-01T12:02:21.678" v="14" actId="478"/>
          <ac:spMkLst>
            <pc:docMk/>
            <pc:sldMk cId="1200024868" sldId="270"/>
            <ac:spMk id="4" creationId="{A4584128-58BA-7E4C-135E-6053BE5B202D}"/>
          </ac:spMkLst>
        </pc:spChg>
        <pc:spChg chg="add mod">
          <ac:chgData name="adam oconnor" userId="6b954de074d12c64" providerId="LiveId" clId="{D664237C-EE80-40C4-9770-544DC160A2F8}" dt="2025-05-01T14:22:24.264" v="262" actId="1076"/>
          <ac:spMkLst>
            <pc:docMk/>
            <pc:sldMk cId="1200024868" sldId="270"/>
            <ac:spMk id="15" creationId="{AD5261CA-BECD-A486-DB27-93AADC38DB8E}"/>
          </ac:spMkLst>
        </pc:spChg>
        <pc:picChg chg="add mod">
          <ac:chgData name="adam oconnor" userId="6b954de074d12c64" providerId="LiveId" clId="{D664237C-EE80-40C4-9770-544DC160A2F8}" dt="2025-05-01T12:44:54.131" v="117" actId="1076"/>
          <ac:picMkLst>
            <pc:docMk/>
            <pc:sldMk cId="1200024868" sldId="270"/>
            <ac:picMk id="6" creationId="{417FFFDC-B48B-EF5A-36C2-3F0A0A47219C}"/>
          </ac:picMkLst>
        </pc:picChg>
        <pc:picChg chg="add mod">
          <ac:chgData name="adam oconnor" userId="6b954de074d12c64" providerId="LiveId" clId="{D664237C-EE80-40C4-9770-544DC160A2F8}" dt="2025-05-01T12:52:38.542" v="154" actId="14100"/>
          <ac:picMkLst>
            <pc:docMk/>
            <pc:sldMk cId="1200024868" sldId="270"/>
            <ac:picMk id="8" creationId="{7A129282-446E-6D41-EB9E-66E5A50D8696}"/>
          </ac:picMkLst>
        </pc:picChg>
        <pc:picChg chg="add mod">
          <ac:chgData name="adam oconnor" userId="6b954de074d12c64" providerId="LiveId" clId="{D664237C-EE80-40C4-9770-544DC160A2F8}" dt="2025-05-01T12:52:36.694" v="153" actId="14100"/>
          <ac:picMkLst>
            <pc:docMk/>
            <pc:sldMk cId="1200024868" sldId="270"/>
            <ac:picMk id="10" creationId="{CCA36DF5-EBCB-7B75-AE35-856651728D63}"/>
          </ac:picMkLst>
        </pc:picChg>
        <pc:picChg chg="add mod">
          <ac:chgData name="adam oconnor" userId="6b954de074d12c64" providerId="LiveId" clId="{D664237C-EE80-40C4-9770-544DC160A2F8}" dt="2025-05-01T12:52:41.516" v="155" actId="14100"/>
          <ac:picMkLst>
            <pc:docMk/>
            <pc:sldMk cId="1200024868" sldId="270"/>
            <ac:picMk id="12" creationId="{88B5B4B9-8C39-D908-51A4-DFF3779501B1}"/>
          </ac:picMkLst>
        </pc:picChg>
        <pc:picChg chg="add mod">
          <ac:chgData name="adam oconnor" userId="6b954de074d12c64" providerId="LiveId" clId="{D664237C-EE80-40C4-9770-544DC160A2F8}" dt="2025-05-01T12:52:44.402" v="156" actId="14100"/>
          <ac:picMkLst>
            <pc:docMk/>
            <pc:sldMk cId="1200024868" sldId="270"/>
            <ac:picMk id="14" creationId="{B7988C0C-350E-873B-E730-C11D044470E7}"/>
          </ac:picMkLst>
        </pc:picChg>
      </pc:sldChg>
      <pc:sldChg chg="addSp modSp add mod">
        <pc:chgData name="adam oconnor" userId="6b954de074d12c64" providerId="LiveId" clId="{D664237C-EE80-40C4-9770-544DC160A2F8}" dt="2025-05-01T12:16:27.168" v="64" actId="1076"/>
        <pc:sldMkLst>
          <pc:docMk/>
          <pc:sldMk cId="1251523453" sldId="271"/>
        </pc:sldMkLst>
        <pc:spChg chg="mod">
          <ac:chgData name="adam oconnor" userId="6b954de074d12c64" providerId="LiveId" clId="{D664237C-EE80-40C4-9770-544DC160A2F8}" dt="2025-05-01T12:14:38.917" v="31" actId="20577"/>
          <ac:spMkLst>
            <pc:docMk/>
            <pc:sldMk cId="1251523453" sldId="271"/>
            <ac:spMk id="2" creationId="{7E295F1C-D020-F185-5606-8CAED74B933A}"/>
          </ac:spMkLst>
        </pc:spChg>
        <pc:picChg chg="add mod">
          <ac:chgData name="adam oconnor" userId="6b954de074d12c64" providerId="LiveId" clId="{D664237C-EE80-40C4-9770-544DC160A2F8}" dt="2025-05-01T12:14:50.399" v="37" actId="1076"/>
          <ac:picMkLst>
            <pc:docMk/>
            <pc:sldMk cId="1251523453" sldId="271"/>
            <ac:picMk id="4" creationId="{79F77187-077C-DAC0-17EC-975BDD3CB5CE}"/>
          </ac:picMkLst>
        </pc:picChg>
        <pc:picChg chg="add mod">
          <ac:chgData name="adam oconnor" userId="6b954de074d12c64" providerId="LiveId" clId="{D664237C-EE80-40C4-9770-544DC160A2F8}" dt="2025-05-01T12:15:25.660" v="50" actId="1076"/>
          <ac:picMkLst>
            <pc:docMk/>
            <pc:sldMk cId="1251523453" sldId="271"/>
            <ac:picMk id="6" creationId="{EAE3D294-8E66-7FA6-F310-29A5689B92EC}"/>
          </ac:picMkLst>
        </pc:picChg>
        <pc:picChg chg="add mod">
          <ac:chgData name="adam oconnor" userId="6b954de074d12c64" providerId="LiveId" clId="{D664237C-EE80-40C4-9770-544DC160A2F8}" dt="2025-05-01T12:15:27.965" v="51" actId="1076"/>
          <ac:picMkLst>
            <pc:docMk/>
            <pc:sldMk cId="1251523453" sldId="271"/>
            <ac:picMk id="8" creationId="{3432B624-4E0C-3FE0-48D5-A77B0A9391A9}"/>
          </ac:picMkLst>
        </pc:picChg>
        <pc:picChg chg="add mod">
          <ac:chgData name="adam oconnor" userId="6b954de074d12c64" providerId="LiveId" clId="{D664237C-EE80-40C4-9770-544DC160A2F8}" dt="2025-05-01T12:15:53.413" v="58" actId="14100"/>
          <ac:picMkLst>
            <pc:docMk/>
            <pc:sldMk cId="1251523453" sldId="271"/>
            <ac:picMk id="10" creationId="{F8142CEA-AD65-3807-BF1B-BE4EF05EC8C8}"/>
          </ac:picMkLst>
        </pc:picChg>
        <pc:picChg chg="add mod">
          <ac:chgData name="adam oconnor" userId="6b954de074d12c64" providerId="LiveId" clId="{D664237C-EE80-40C4-9770-544DC160A2F8}" dt="2025-05-01T12:16:27.168" v="64" actId="1076"/>
          <ac:picMkLst>
            <pc:docMk/>
            <pc:sldMk cId="1251523453" sldId="271"/>
            <ac:picMk id="12" creationId="{BF92DB79-B897-A15A-F6EF-0C23BEDB87D0}"/>
          </ac:picMkLst>
        </pc:picChg>
      </pc:sldChg>
      <pc:sldChg chg="addSp modSp add mod">
        <pc:chgData name="adam oconnor" userId="6b954de074d12c64" providerId="LiveId" clId="{D664237C-EE80-40C4-9770-544DC160A2F8}" dt="2025-05-01T12:36:45.932" v="114" actId="14100"/>
        <pc:sldMkLst>
          <pc:docMk/>
          <pc:sldMk cId="936001715" sldId="272"/>
        </pc:sldMkLst>
        <pc:spChg chg="mod">
          <ac:chgData name="adam oconnor" userId="6b954de074d12c64" providerId="LiveId" clId="{D664237C-EE80-40C4-9770-544DC160A2F8}" dt="2025-05-01T12:34:35.558" v="69" actId="20577"/>
          <ac:spMkLst>
            <pc:docMk/>
            <pc:sldMk cId="936001715" sldId="272"/>
            <ac:spMk id="2" creationId="{86A7B5DB-E757-B132-C5B9-9DFEB7A4F9BD}"/>
          </ac:spMkLst>
        </pc:spChg>
        <pc:spChg chg="add mod">
          <ac:chgData name="adam oconnor" userId="6b954de074d12c64" providerId="LiveId" clId="{D664237C-EE80-40C4-9770-544DC160A2F8}" dt="2025-05-01T12:35:13.409" v="95" actId="1076"/>
          <ac:spMkLst>
            <pc:docMk/>
            <pc:sldMk cId="936001715" sldId="272"/>
            <ac:spMk id="5" creationId="{486D403C-4E55-8F8C-2086-E42622ACF7EA}"/>
          </ac:spMkLst>
        </pc:spChg>
        <pc:picChg chg="add mod">
          <ac:chgData name="adam oconnor" userId="6b954de074d12c64" providerId="LiveId" clId="{D664237C-EE80-40C4-9770-544DC160A2F8}" dt="2025-05-01T12:34:55.713" v="77" actId="14100"/>
          <ac:picMkLst>
            <pc:docMk/>
            <pc:sldMk cId="936001715" sldId="272"/>
            <ac:picMk id="4" creationId="{FF4A09BC-DD79-0540-46D7-4957C4DC869A}"/>
          </ac:picMkLst>
        </pc:picChg>
        <pc:picChg chg="add mod">
          <ac:chgData name="adam oconnor" userId="6b954de074d12c64" providerId="LiveId" clId="{D664237C-EE80-40C4-9770-544DC160A2F8}" dt="2025-05-01T12:35:45.457" v="101" actId="1076"/>
          <ac:picMkLst>
            <pc:docMk/>
            <pc:sldMk cId="936001715" sldId="272"/>
            <ac:picMk id="7" creationId="{1EF70589-36A0-5799-6957-1B13CD5D1E76}"/>
          </ac:picMkLst>
        </pc:picChg>
        <pc:picChg chg="add mod">
          <ac:chgData name="adam oconnor" userId="6b954de074d12c64" providerId="LiveId" clId="{D664237C-EE80-40C4-9770-544DC160A2F8}" dt="2025-05-01T12:36:08.933" v="106" actId="1076"/>
          <ac:picMkLst>
            <pc:docMk/>
            <pc:sldMk cId="936001715" sldId="272"/>
            <ac:picMk id="9" creationId="{F16E30C9-E29B-1F7F-AB02-7C5E96E63332}"/>
          </ac:picMkLst>
        </pc:picChg>
        <pc:picChg chg="add mod">
          <ac:chgData name="adam oconnor" userId="6b954de074d12c64" providerId="LiveId" clId="{D664237C-EE80-40C4-9770-544DC160A2F8}" dt="2025-05-01T12:36:26.242" v="110" actId="14100"/>
          <ac:picMkLst>
            <pc:docMk/>
            <pc:sldMk cId="936001715" sldId="272"/>
            <ac:picMk id="11" creationId="{E97CCB15-B2F0-446B-FDC4-BB24C99303B4}"/>
          </ac:picMkLst>
        </pc:picChg>
        <pc:picChg chg="add mod">
          <ac:chgData name="adam oconnor" userId="6b954de074d12c64" providerId="LiveId" clId="{D664237C-EE80-40C4-9770-544DC160A2F8}" dt="2025-05-01T12:36:45.932" v="114" actId="14100"/>
          <ac:picMkLst>
            <pc:docMk/>
            <pc:sldMk cId="936001715" sldId="272"/>
            <ac:picMk id="13" creationId="{40C35A93-FC45-EAF4-24DE-DEAA69A50544}"/>
          </ac:picMkLst>
        </pc:picChg>
      </pc:sldChg>
      <pc:sldChg chg="addSp delSp modSp add mod">
        <pc:chgData name="adam oconnor" userId="6b954de074d12c64" providerId="LiveId" clId="{D664237C-EE80-40C4-9770-544DC160A2F8}" dt="2025-05-01T13:04:11.832" v="218" actId="1076"/>
        <pc:sldMkLst>
          <pc:docMk/>
          <pc:sldMk cId="3547509846" sldId="273"/>
        </pc:sldMkLst>
        <pc:spChg chg="mod">
          <ac:chgData name="adam oconnor" userId="6b954de074d12c64" providerId="LiveId" clId="{D664237C-EE80-40C4-9770-544DC160A2F8}" dt="2025-05-01T12:58:13.401" v="178" actId="20577"/>
          <ac:spMkLst>
            <pc:docMk/>
            <pc:sldMk cId="3547509846" sldId="273"/>
            <ac:spMk id="2" creationId="{289F1398-3C14-F03F-E9C7-A45F0B472438}"/>
          </ac:spMkLst>
        </pc:spChg>
        <pc:picChg chg="add del mod">
          <ac:chgData name="adam oconnor" userId="6b954de074d12c64" providerId="LiveId" clId="{D664237C-EE80-40C4-9770-544DC160A2F8}" dt="2025-05-01T12:58:46.016" v="188" actId="478"/>
          <ac:picMkLst>
            <pc:docMk/>
            <pc:sldMk cId="3547509846" sldId="273"/>
            <ac:picMk id="4" creationId="{BFD7C770-CFAC-17F4-288B-C9C63EEDDA58}"/>
          </ac:picMkLst>
        </pc:picChg>
        <pc:picChg chg="del">
          <ac:chgData name="adam oconnor" userId="6b954de074d12c64" providerId="LiveId" clId="{D664237C-EE80-40C4-9770-544DC160A2F8}" dt="2025-05-01T12:58:21.513" v="179" actId="478"/>
          <ac:picMkLst>
            <pc:docMk/>
            <pc:sldMk cId="3547509846" sldId="273"/>
            <ac:picMk id="6" creationId="{DDF0D349-D63F-023D-3670-A2B72124502D}"/>
          </ac:picMkLst>
        </pc:picChg>
        <pc:picChg chg="add mod">
          <ac:chgData name="adam oconnor" userId="6b954de074d12c64" providerId="LiveId" clId="{D664237C-EE80-40C4-9770-544DC160A2F8}" dt="2025-05-01T13:02:27.457" v="191" actId="1076"/>
          <ac:picMkLst>
            <pc:docMk/>
            <pc:sldMk cId="3547509846" sldId="273"/>
            <ac:picMk id="7" creationId="{18E7E357-6433-09FA-EBFF-3CAE2C4B792A}"/>
          </ac:picMkLst>
        </pc:picChg>
        <pc:picChg chg="del">
          <ac:chgData name="adam oconnor" userId="6b954de074d12c64" providerId="LiveId" clId="{D664237C-EE80-40C4-9770-544DC160A2F8}" dt="2025-05-01T12:58:21.896" v="180" actId="478"/>
          <ac:picMkLst>
            <pc:docMk/>
            <pc:sldMk cId="3547509846" sldId="273"/>
            <ac:picMk id="8" creationId="{C5AE0E5A-5B86-B454-1B47-8045677E2CE8}"/>
          </ac:picMkLst>
        </pc:picChg>
        <pc:picChg chg="del">
          <ac:chgData name="adam oconnor" userId="6b954de074d12c64" providerId="LiveId" clId="{D664237C-EE80-40C4-9770-544DC160A2F8}" dt="2025-05-01T12:58:24.384" v="184" actId="478"/>
          <ac:picMkLst>
            <pc:docMk/>
            <pc:sldMk cId="3547509846" sldId="273"/>
            <ac:picMk id="10" creationId="{E4151C28-4AA7-B79D-524A-13DCDA51DE36}"/>
          </ac:picMkLst>
        </pc:picChg>
        <pc:picChg chg="add mod">
          <ac:chgData name="adam oconnor" userId="6b954de074d12c64" providerId="LiveId" clId="{D664237C-EE80-40C4-9770-544DC160A2F8}" dt="2025-05-01T13:04:07.936" v="216" actId="14100"/>
          <ac:picMkLst>
            <pc:docMk/>
            <pc:sldMk cId="3547509846" sldId="273"/>
            <ac:picMk id="11" creationId="{1308639C-39EA-5FFF-4B8B-8D7060756895}"/>
          </ac:picMkLst>
        </pc:picChg>
        <pc:picChg chg="del mod">
          <ac:chgData name="adam oconnor" userId="6b954de074d12c64" providerId="LiveId" clId="{D664237C-EE80-40C4-9770-544DC160A2F8}" dt="2025-05-01T12:58:23.665" v="183" actId="478"/>
          <ac:picMkLst>
            <pc:docMk/>
            <pc:sldMk cId="3547509846" sldId="273"/>
            <ac:picMk id="12" creationId="{F0D6F8E0-EF86-1780-FB6C-A436453269D9}"/>
          </ac:picMkLst>
        </pc:picChg>
        <pc:picChg chg="del">
          <ac:chgData name="adam oconnor" userId="6b954de074d12c64" providerId="LiveId" clId="{D664237C-EE80-40C4-9770-544DC160A2F8}" dt="2025-05-01T12:58:23.293" v="181" actId="478"/>
          <ac:picMkLst>
            <pc:docMk/>
            <pc:sldMk cId="3547509846" sldId="273"/>
            <ac:picMk id="14" creationId="{632C32D6-78B9-09A1-AF6C-6CC6DAD98003}"/>
          </ac:picMkLst>
        </pc:picChg>
        <pc:picChg chg="add mod">
          <ac:chgData name="adam oconnor" userId="6b954de074d12c64" providerId="LiveId" clId="{D664237C-EE80-40C4-9770-544DC160A2F8}" dt="2025-05-01T13:03:22.596" v="204" actId="14100"/>
          <ac:picMkLst>
            <pc:docMk/>
            <pc:sldMk cId="3547509846" sldId="273"/>
            <ac:picMk id="15" creationId="{DFA6C5F7-0A05-6EC9-1D23-7E16FA6BC27D}"/>
          </ac:picMkLst>
        </pc:picChg>
        <pc:picChg chg="add mod">
          <ac:chgData name="adam oconnor" userId="6b954de074d12c64" providerId="LiveId" clId="{D664237C-EE80-40C4-9770-544DC160A2F8}" dt="2025-05-01T13:04:10.027" v="217" actId="1076"/>
          <ac:picMkLst>
            <pc:docMk/>
            <pc:sldMk cId="3547509846" sldId="273"/>
            <ac:picMk id="17" creationId="{F3A95CA5-1EED-1ED4-A771-21B417E88CC0}"/>
          </ac:picMkLst>
        </pc:picChg>
        <pc:picChg chg="add mod">
          <ac:chgData name="adam oconnor" userId="6b954de074d12c64" providerId="LiveId" clId="{D664237C-EE80-40C4-9770-544DC160A2F8}" dt="2025-05-01T13:04:11.832" v="218" actId="1076"/>
          <ac:picMkLst>
            <pc:docMk/>
            <pc:sldMk cId="3547509846" sldId="273"/>
            <ac:picMk id="19" creationId="{F44095ED-2D73-E5F8-5D1B-D89445707D87}"/>
          </ac:picMkLst>
        </pc:picChg>
      </pc:sldChg>
      <pc:sldChg chg="modSp new del mod ord">
        <pc:chgData name="adam oconnor" userId="6b954de074d12c64" providerId="LiveId" clId="{D664237C-EE80-40C4-9770-544DC160A2F8}" dt="2025-05-01T17:13:34.285" v="448" actId="47"/>
        <pc:sldMkLst>
          <pc:docMk/>
          <pc:sldMk cId="875963073" sldId="274"/>
        </pc:sldMkLst>
        <pc:spChg chg="mod">
          <ac:chgData name="adam oconnor" userId="6b954de074d12c64" providerId="LiveId" clId="{D664237C-EE80-40C4-9770-544DC160A2F8}" dt="2025-05-01T16:59:22.148" v="290" actId="20577"/>
          <ac:spMkLst>
            <pc:docMk/>
            <pc:sldMk cId="875963073" sldId="274"/>
            <ac:spMk id="2" creationId="{78EBB120-5BDF-8879-05DC-5BBDBDA1298D}"/>
          </ac:spMkLst>
        </pc:spChg>
      </pc:sldChg>
      <pc:sldChg chg="addSp modSp new del mod ord">
        <pc:chgData name="adam oconnor" userId="6b954de074d12c64" providerId="LiveId" clId="{D664237C-EE80-40C4-9770-544DC160A2F8}" dt="2025-05-01T13:50:35.478" v="242" actId="47"/>
        <pc:sldMkLst>
          <pc:docMk/>
          <pc:sldMk cId="2275892554" sldId="274"/>
        </pc:sldMkLst>
        <pc:spChg chg="mod">
          <ac:chgData name="adam oconnor" userId="6b954de074d12c64" providerId="LiveId" clId="{D664237C-EE80-40C4-9770-544DC160A2F8}" dt="2025-05-01T13:44:37.833" v="233" actId="1076"/>
          <ac:spMkLst>
            <pc:docMk/>
            <pc:sldMk cId="2275892554" sldId="274"/>
            <ac:spMk id="2" creationId="{5FAEB4E9-B0AB-1F57-AC6C-1C4EE7794677}"/>
          </ac:spMkLst>
        </pc:spChg>
        <pc:picChg chg="add mod">
          <ac:chgData name="adam oconnor" userId="6b954de074d12c64" providerId="LiveId" clId="{D664237C-EE80-40C4-9770-544DC160A2F8}" dt="2025-05-01T13:44:24.054" v="222" actId="1076"/>
          <ac:picMkLst>
            <pc:docMk/>
            <pc:sldMk cId="2275892554" sldId="274"/>
            <ac:picMk id="4" creationId="{9B54804D-9752-FBCA-9E4D-EF64797B0BAC}"/>
          </ac:picMkLst>
        </pc:picChg>
      </pc:sldChg>
      <pc:sldChg chg="addSp modSp add del mod">
        <pc:chgData name="adam oconnor" userId="6b954de074d12c64" providerId="LiveId" clId="{D664237C-EE80-40C4-9770-544DC160A2F8}" dt="2025-05-01T13:50:36.586" v="243" actId="47"/>
        <pc:sldMkLst>
          <pc:docMk/>
          <pc:sldMk cId="2201853877" sldId="275"/>
        </pc:sldMkLst>
        <pc:picChg chg="add mod">
          <ac:chgData name="adam oconnor" userId="6b954de074d12c64" providerId="LiveId" clId="{D664237C-EE80-40C4-9770-544DC160A2F8}" dt="2025-05-01T13:46:08.451" v="241" actId="1076"/>
          <ac:picMkLst>
            <pc:docMk/>
            <pc:sldMk cId="2201853877" sldId="275"/>
            <ac:picMk id="5" creationId="{D601BA4E-E7CB-5BC1-C1DD-AE899B73FA83}"/>
          </ac:picMkLst>
        </pc:picChg>
      </pc:sldChg>
      <pc:sldChg chg="addSp delSp modSp add mod ord">
        <pc:chgData name="adam oconnor" userId="6b954de074d12c64" providerId="LiveId" clId="{D664237C-EE80-40C4-9770-544DC160A2F8}" dt="2025-05-01T17:13:31.940" v="447"/>
        <pc:sldMkLst>
          <pc:docMk/>
          <pc:sldMk cId="3595816692" sldId="275"/>
        </pc:sldMkLst>
        <pc:spChg chg="mod">
          <ac:chgData name="adam oconnor" userId="6b954de074d12c64" providerId="LiveId" clId="{D664237C-EE80-40C4-9770-544DC160A2F8}" dt="2025-05-01T17:00:59.587" v="306" actId="120"/>
          <ac:spMkLst>
            <pc:docMk/>
            <pc:sldMk cId="3595816692" sldId="275"/>
            <ac:spMk id="2" creationId="{08D296EE-3F16-6E1B-6DA8-024B7AA77E3C}"/>
          </ac:spMkLst>
        </pc:spChg>
        <pc:spChg chg="mod">
          <ac:chgData name="adam oconnor" userId="6b954de074d12c64" providerId="LiveId" clId="{D664237C-EE80-40C4-9770-544DC160A2F8}" dt="2025-05-01T17:11:12.120" v="445" actId="20577"/>
          <ac:spMkLst>
            <pc:docMk/>
            <pc:sldMk cId="3595816692" sldId="275"/>
            <ac:spMk id="3" creationId="{AC88DCF8-03F8-7BF7-49B0-3C854D81E19D}"/>
          </ac:spMkLst>
        </pc:spChg>
        <pc:picChg chg="del">
          <ac:chgData name="adam oconnor" userId="6b954de074d12c64" providerId="LiveId" clId="{D664237C-EE80-40C4-9770-544DC160A2F8}" dt="2025-05-01T17:00:23.056" v="292" actId="478"/>
          <ac:picMkLst>
            <pc:docMk/>
            <pc:sldMk cId="3595816692" sldId="275"/>
            <ac:picMk id="5" creationId="{8D38D579-1221-6AF7-0978-2601E9BDFD83}"/>
          </ac:picMkLst>
        </pc:picChg>
        <pc:picChg chg="add mod">
          <ac:chgData name="adam oconnor" userId="6b954de074d12c64" providerId="LiveId" clId="{D664237C-EE80-40C4-9770-544DC160A2F8}" dt="2025-05-01T17:00:29.617" v="297" actId="14100"/>
          <ac:picMkLst>
            <pc:docMk/>
            <pc:sldMk cId="3595816692" sldId="275"/>
            <ac:picMk id="6" creationId="{46346BBB-FFA4-177F-B90B-D0F417B9630E}"/>
          </ac:picMkLst>
        </pc:picChg>
      </pc:sldChg>
      <pc:sldChg chg="addSp modSp new mod">
        <pc:chgData name="adam oconnor" userId="6b954de074d12c64" providerId="LiveId" clId="{D664237C-EE80-40C4-9770-544DC160A2F8}" dt="2025-05-01T18:33:56.836" v="497" actId="1076"/>
        <pc:sldMkLst>
          <pc:docMk/>
          <pc:sldMk cId="3643811639" sldId="276"/>
        </pc:sldMkLst>
        <pc:picChg chg="add mod">
          <ac:chgData name="adam oconnor" userId="6b954de074d12c64" providerId="LiveId" clId="{D664237C-EE80-40C4-9770-544DC160A2F8}" dt="2025-05-01T18:31:01.159" v="473" actId="1076"/>
          <ac:picMkLst>
            <pc:docMk/>
            <pc:sldMk cId="3643811639" sldId="276"/>
            <ac:picMk id="3" creationId="{CF86E14C-A040-1434-02E9-F915AB9460FD}"/>
          </ac:picMkLst>
        </pc:picChg>
        <pc:picChg chg="add mod">
          <ac:chgData name="adam oconnor" userId="6b954de074d12c64" providerId="LiveId" clId="{D664237C-EE80-40C4-9770-544DC160A2F8}" dt="2025-05-01T18:32:54.306" v="482" actId="1076"/>
          <ac:picMkLst>
            <pc:docMk/>
            <pc:sldMk cId="3643811639" sldId="276"/>
            <ac:picMk id="5" creationId="{DEBBB613-4EF1-07B1-6800-F5EB31532EB7}"/>
          </ac:picMkLst>
        </pc:picChg>
        <pc:picChg chg="add mod">
          <ac:chgData name="adam oconnor" userId="6b954de074d12c64" providerId="LiveId" clId="{D664237C-EE80-40C4-9770-544DC160A2F8}" dt="2025-05-01T18:31:04.772" v="477" actId="14100"/>
          <ac:picMkLst>
            <pc:docMk/>
            <pc:sldMk cId="3643811639" sldId="276"/>
            <ac:picMk id="7" creationId="{33C6B59B-6307-AAC1-29BF-920D165E46DA}"/>
          </ac:picMkLst>
        </pc:picChg>
        <pc:picChg chg="add mod">
          <ac:chgData name="adam oconnor" userId="6b954de074d12c64" providerId="LiveId" clId="{D664237C-EE80-40C4-9770-544DC160A2F8}" dt="2025-05-01T18:33:03.871" v="488" actId="14100"/>
          <ac:picMkLst>
            <pc:docMk/>
            <pc:sldMk cId="3643811639" sldId="276"/>
            <ac:picMk id="9" creationId="{86BC1266-A05D-87D7-A3B2-71126A2ABABD}"/>
          </ac:picMkLst>
        </pc:picChg>
        <pc:picChg chg="add mod">
          <ac:chgData name="adam oconnor" userId="6b954de074d12c64" providerId="LiveId" clId="{D664237C-EE80-40C4-9770-544DC160A2F8}" dt="2025-05-01T18:33:23.708" v="494" actId="1076"/>
          <ac:picMkLst>
            <pc:docMk/>
            <pc:sldMk cId="3643811639" sldId="276"/>
            <ac:picMk id="11" creationId="{51E737B2-243A-65B9-B1AE-7C8C57FFD320}"/>
          </ac:picMkLst>
        </pc:picChg>
        <pc:picChg chg="add mod">
          <ac:chgData name="adam oconnor" userId="6b954de074d12c64" providerId="LiveId" clId="{D664237C-EE80-40C4-9770-544DC160A2F8}" dt="2025-05-01T18:33:56.836" v="497" actId="1076"/>
          <ac:picMkLst>
            <pc:docMk/>
            <pc:sldMk cId="3643811639" sldId="276"/>
            <ac:picMk id="13" creationId="{0BFB94E0-5486-964A-6CB9-60A34E65ED60}"/>
          </ac:picMkLst>
        </pc:picChg>
      </pc:sldChg>
      <pc:sldChg chg="addSp modSp new mod">
        <pc:chgData name="adam oconnor" userId="6b954de074d12c64" providerId="LiveId" clId="{D664237C-EE80-40C4-9770-544DC160A2F8}" dt="2025-05-01T19:03:13.379" v="608" actId="1076"/>
        <pc:sldMkLst>
          <pc:docMk/>
          <pc:sldMk cId="2658577619" sldId="277"/>
        </pc:sldMkLst>
        <pc:picChg chg="add mod">
          <ac:chgData name="adam oconnor" userId="6b954de074d12c64" providerId="LiveId" clId="{D664237C-EE80-40C4-9770-544DC160A2F8}" dt="2025-05-01T18:35:49.193" v="509" actId="14100"/>
          <ac:picMkLst>
            <pc:docMk/>
            <pc:sldMk cId="2658577619" sldId="277"/>
            <ac:picMk id="3" creationId="{AC0E5DBD-8EAE-5F1D-2493-CFD6B6AD5E11}"/>
          </ac:picMkLst>
        </pc:picChg>
        <pc:picChg chg="add mod">
          <ac:chgData name="adam oconnor" userId="6b954de074d12c64" providerId="LiveId" clId="{D664237C-EE80-40C4-9770-544DC160A2F8}" dt="2025-05-01T18:35:57.320" v="513" actId="1076"/>
          <ac:picMkLst>
            <pc:docMk/>
            <pc:sldMk cId="2658577619" sldId="277"/>
            <ac:picMk id="5" creationId="{26976D1E-EECA-7C6C-94B5-E20D94B8CBBA}"/>
          </ac:picMkLst>
        </pc:picChg>
        <pc:picChg chg="add mod">
          <ac:chgData name="adam oconnor" userId="6b954de074d12c64" providerId="LiveId" clId="{D664237C-EE80-40C4-9770-544DC160A2F8}" dt="2025-05-01T18:35:54.307" v="511" actId="14100"/>
          <ac:picMkLst>
            <pc:docMk/>
            <pc:sldMk cId="2658577619" sldId="277"/>
            <ac:picMk id="7" creationId="{23E7F1FE-F199-A07D-9A5F-BEF7C47CFA5C}"/>
          </ac:picMkLst>
        </pc:picChg>
        <pc:picChg chg="add mod">
          <ac:chgData name="adam oconnor" userId="6b954de074d12c64" providerId="LiveId" clId="{D664237C-EE80-40C4-9770-544DC160A2F8}" dt="2025-05-01T18:37:10.280" v="529" actId="1076"/>
          <ac:picMkLst>
            <pc:docMk/>
            <pc:sldMk cId="2658577619" sldId="277"/>
            <ac:picMk id="9" creationId="{99768D0C-46B8-CCF3-5869-D062E091C75C}"/>
          </ac:picMkLst>
        </pc:picChg>
        <pc:picChg chg="add mod">
          <ac:chgData name="adam oconnor" userId="6b954de074d12c64" providerId="LiveId" clId="{D664237C-EE80-40C4-9770-544DC160A2F8}" dt="2025-05-01T18:37:07.336" v="528" actId="14100"/>
          <ac:picMkLst>
            <pc:docMk/>
            <pc:sldMk cId="2658577619" sldId="277"/>
            <ac:picMk id="11" creationId="{271A9855-0413-F94F-CD85-851706E633C7}"/>
          </ac:picMkLst>
        </pc:picChg>
        <pc:picChg chg="add mod">
          <ac:chgData name="adam oconnor" userId="6b954de074d12c64" providerId="LiveId" clId="{D664237C-EE80-40C4-9770-544DC160A2F8}" dt="2025-05-01T19:03:13.379" v="608" actId="1076"/>
          <ac:picMkLst>
            <pc:docMk/>
            <pc:sldMk cId="2658577619" sldId="277"/>
            <ac:picMk id="13" creationId="{5E2CB8E7-2BA4-F5A1-9BB0-A5ADF5BDF265}"/>
          </ac:picMkLst>
        </pc:picChg>
      </pc:sldChg>
      <pc:sldChg chg="addSp delSp modSp new mod">
        <pc:chgData name="adam oconnor" userId="6b954de074d12c64" providerId="LiveId" clId="{D664237C-EE80-40C4-9770-544DC160A2F8}" dt="2025-05-01T18:40:23.856" v="572" actId="1076"/>
        <pc:sldMkLst>
          <pc:docMk/>
          <pc:sldMk cId="1121020405" sldId="278"/>
        </pc:sldMkLst>
        <pc:picChg chg="add del mod">
          <ac:chgData name="adam oconnor" userId="6b954de074d12c64" providerId="LiveId" clId="{D664237C-EE80-40C4-9770-544DC160A2F8}" dt="2025-05-01T18:38:31.065" v="534" actId="478"/>
          <ac:picMkLst>
            <pc:docMk/>
            <pc:sldMk cId="1121020405" sldId="278"/>
            <ac:picMk id="3" creationId="{44591353-7040-7C03-D639-95192D6A571D}"/>
          </ac:picMkLst>
        </pc:picChg>
        <pc:picChg chg="add mod">
          <ac:chgData name="adam oconnor" userId="6b954de074d12c64" providerId="LiveId" clId="{D664237C-EE80-40C4-9770-544DC160A2F8}" dt="2025-05-01T18:39:19.723" v="547" actId="14100"/>
          <ac:picMkLst>
            <pc:docMk/>
            <pc:sldMk cId="1121020405" sldId="278"/>
            <ac:picMk id="5" creationId="{5FE8A76A-49B7-FA9A-C06B-A2653BAE7962}"/>
          </ac:picMkLst>
        </pc:picChg>
        <pc:picChg chg="add mod">
          <ac:chgData name="adam oconnor" userId="6b954de074d12c64" providerId="LiveId" clId="{D664237C-EE80-40C4-9770-544DC160A2F8}" dt="2025-05-01T18:40:22.972" v="571" actId="1076"/>
          <ac:picMkLst>
            <pc:docMk/>
            <pc:sldMk cId="1121020405" sldId="278"/>
            <ac:picMk id="7" creationId="{E0BC1203-731D-F142-7D1E-62B10A8254C2}"/>
          </ac:picMkLst>
        </pc:picChg>
        <pc:picChg chg="add mod">
          <ac:chgData name="adam oconnor" userId="6b954de074d12c64" providerId="LiveId" clId="{D664237C-EE80-40C4-9770-544DC160A2F8}" dt="2025-05-01T18:39:23.588" v="549" actId="1076"/>
          <ac:picMkLst>
            <pc:docMk/>
            <pc:sldMk cId="1121020405" sldId="278"/>
            <ac:picMk id="9" creationId="{7261941A-825F-7D7C-F88E-ECC5A65B5C56}"/>
          </ac:picMkLst>
        </pc:picChg>
        <pc:picChg chg="add mod">
          <ac:chgData name="adam oconnor" userId="6b954de074d12c64" providerId="LiveId" clId="{D664237C-EE80-40C4-9770-544DC160A2F8}" dt="2025-05-01T18:40:23.856" v="572" actId="1076"/>
          <ac:picMkLst>
            <pc:docMk/>
            <pc:sldMk cId="1121020405" sldId="278"/>
            <ac:picMk id="11" creationId="{38770D09-6293-F089-84E4-630137D2D221}"/>
          </ac:picMkLst>
        </pc:picChg>
        <pc:picChg chg="add mod">
          <ac:chgData name="adam oconnor" userId="6b954de074d12c64" providerId="LiveId" clId="{D664237C-EE80-40C4-9770-544DC160A2F8}" dt="2025-05-01T18:40:20.928" v="570" actId="14100"/>
          <ac:picMkLst>
            <pc:docMk/>
            <pc:sldMk cId="1121020405" sldId="278"/>
            <ac:picMk id="13" creationId="{79E876D0-F3BB-93AE-B087-DF5CB4404166}"/>
          </ac:picMkLst>
        </pc:picChg>
        <pc:picChg chg="add mod">
          <ac:chgData name="adam oconnor" userId="6b954de074d12c64" providerId="LiveId" clId="{D664237C-EE80-40C4-9770-544DC160A2F8}" dt="2025-05-01T18:40:18.546" v="569" actId="1076"/>
          <ac:picMkLst>
            <pc:docMk/>
            <pc:sldMk cId="1121020405" sldId="278"/>
            <ac:picMk id="15" creationId="{7780BF2F-21DF-2885-1AFC-92F9634A74F7}"/>
          </ac:picMkLst>
        </pc:picChg>
      </pc:sldChg>
      <pc:sldChg chg="addSp modSp new mod">
        <pc:chgData name="adam oconnor" userId="6b954de074d12c64" providerId="LiveId" clId="{D664237C-EE80-40C4-9770-544DC160A2F8}" dt="2025-05-01T18:45:16.174" v="607" actId="1076"/>
        <pc:sldMkLst>
          <pc:docMk/>
          <pc:sldMk cId="1282230140" sldId="279"/>
        </pc:sldMkLst>
        <pc:picChg chg="add mod">
          <ac:chgData name="adam oconnor" userId="6b954de074d12c64" providerId="LiveId" clId="{D664237C-EE80-40C4-9770-544DC160A2F8}" dt="2025-05-01T18:45:16.174" v="607" actId="1076"/>
          <ac:picMkLst>
            <pc:docMk/>
            <pc:sldMk cId="1282230140" sldId="279"/>
            <ac:picMk id="3" creationId="{F4753300-6418-235E-8083-3912E777BD68}"/>
          </ac:picMkLst>
        </pc:picChg>
        <pc:picChg chg="add mod">
          <ac:chgData name="adam oconnor" userId="6b954de074d12c64" providerId="LiveId" clId="{D664237C-EE80-40C4-9770-544DC160A2F8}" dt="2025-05-01T18:45:12.811" v="606" actId="1076"/>
          <ac:picMkLst>
            <pc:docMk/>
            <pc:sldMk cId="1282230140" sldId="279"/>
            <ac:picMk id="5" creationId="{E695CFFE-ADC9-1784-621F-7E0EA41DC462}"/>
          </ac:picMkLst>
        </pc:picChg>
        <pc:picChg chg="add mod">
          <ac:chgData name="adam oconnor" userId="6b954de074d12c64" providerId="LiveId" clId="{D664237C-EE80-40C4-9770-544DC160A2F8}" dt="2025-05-01T18:44:08.967" v="589" actId="14100"/>
          <ac:picMkLst>
            <pc:docMk/>
            <pc:sldMk cId="1282230140" sldId="279"/>
            <ac:picMk id="7" creationId="{82D75770-8E85-ECC0-EC16-3A30819C3EBC}"/>
          </ac:picMkLst>
        </pc:picChg>
        <pc:picChg chg="add mod">
          <ac:chgData name="adam oconnor" userId="6b954de074d12c64" providerId="LiveId" clId="{D664237C-EE80-40C4-9770-544DC160A2F8}" dt="2025-05-01T18:45:04.834" v="602" actId="1076"/>
          <ac:picMkLst>
            <pc:docMk/>
            <pc:sldMk cId="1282230140" sldId="279"/>
            <ac:picMk id="9" creationId="{C4D58B93-196C-074F-4AB7-F9A91AD4A866}"/>
          </ac:picMkLst>
        </pc:picChg>
        <pc:picChg chg="add mod">
          <ac:chgData name="adam oconnor" userId="6b954de074d12c64" providerId="LiveId" clId="{D664237C-EE80-40C4-9770-544DC160A2F8}" dt="2025-05-01T18:44:46.017" v="598" actId="1076"/>
          <ac:picMkLst>
            <pc:docMk/>
            <pc:sldMk cId="1282230140" sldId="279"/>
            <ac:picMk id="11" creationId="{846F883D-2247-A920-4056-A60F020BB776}"/>
          </ac:picMkLst>
        </pc:picChg>
        <pc:picChg chg="add mod">
          <ac:chgData name="adam oconnor" userId="6b954de074d12c64" providerId="LiveId" clId="{D664237C-EE80-40C4-9770-544DC160A2F8}" dt="2025-05-01T18:45:09.649" v="605" actId="14100"/>
          <ac:picMkLst>
            <pc:docMk/>
            <pc:sldMk cId="1282230140" sldId="279"/>
            <ac:picMk id="13" creationId="{979FA75D-2BD1-618B-ADF3-FFDEFCD7C895}"/>
          </ac:picMkLst>
        </pc:picChg>
      </pc:sldChg>
    </pc:docChg>
  </pc:docChgLst>
  <pc:docChgLst>
    <pc:chgData name="Jake Whited" userId="01760718041bbb0f" providerId="LiveId" clId="{63FCC7F0-DF24-485D-90D6-8A06C97B3AC2}"/>
    <pc:docChg chg="undo redo custSel addSld modSld sldOrd">
      <pc:chgData name="Jake Whited" userId="01760718041bbb0f" providerId="LiveId" clId="{63FCC7F0-DF24-485D-90D6-8A06C97B3AC2}" dt="2025-05-01T19:35:54.764" v="926" actId="26606"/>
      <pc:docMkLst>
        <pc:docMk/>
      </pc:docMkLst>
      <pc:sldChg chg="addSp delSp modSp mod addAnim">
        <pc:chgData name="Jake Whited" userId="01760718041bbb0f" providerId="LiveId" clId="{63FCC7F0-DF24-485D-90D6-8A06C97B3AC2}" dt="2025-04-27T21:20:49.748" v="180"/>
        <pc:sldMkLst>
          <pc:docMk/>
          <pc:sldMk cId="109857222" sldId="257"/>
        </pc:sldMkLst>
        <pc:spChg chg="mod">
          <ac:chgData name="Jake Whited" userId="01760718041bbb0f" providerId="LiveId" clId="{63FCC7F0-DF24-485D-90D6-8A06C97B3AC2}" dt="2025-04-27T21:20:49.742" v="178" actId="26606"/>
          <ac:spMkLst>
            <pc:docMk/>
            <pc:sldMk cId="109857222" sldId="257"/>
            <ac:spMk id="2" creationId="{00000000-0000-0000-0000-000000000000}"/>
          </ac:spMkLst>
        </pc:spChg>
        <pc:spChg chg="mod">
          <ac:chgData name="Jake Whited" userId="01760718041bbb0f" providerId="LiveId" clId="{63FCC7F0-DF24-485D-90D6-8A06C97B3AC2}" dt="2025-04-27T21:20:49.742" v="178" actId="26606"/>
          <ac:spMkLst>
            <pc:docMk/>
            <pc:sldMk cId="109857222" sldId="257"/>
            <ac:spMk id="3" creationId="{00000000-0000-0000-0000-000000000000}"/>
          </ac:spMkLst>
        </pc:spChg>
        <pc:spChg chg="add">
          <ac:chgData name="Jake Whited" userId="01760718041bbb0f" providerId="LiveId" clId="{63FCC7F0-DF24-485D-90D6-8A06C97B3AC2}" dt="2025-04-27T21:20:49.742" v="178" actId="26606"/>
          <ac:spMkLst>
            <pc:docMk/>
            <pc:sldMk cId="109857222" sldId="257"/>
            <ac:spMk id="25" creationId="{676A1B86-DC99-46B9-B5AA-A7E928EA9CF7}"/>
          </ac:spMkLst>
        </pc:spChg>
        <pc:spChg chg="add">
          <ac:chgData name="Jake Whited" userId="01760718041bbb0f" providerId="LiveId" clId="{63FCC7F0-DF24-485D-90D6-8A06C97B3AC2}" dt="2025-04-27T21:20:49.742" v="178" actId="26606"/>
          <ac:spMkLst>
            <pc:docMk/>
            <pc:sldMk cId="109857222" sldId="257"/>
            <ac:spMk id="27" creationId="{E9304FFE-74E9-4316-B822-F35A685E2D09}"/>
          </ac:spMkLst>
        </pc:spChg>
        <pc:picChg chg="add">
          <ac:chgData name="Jake Whited" userId="01760718041bbb0f" providerId="LiveId" clId="{63FCC7F0-DF24-485D-90D6-8A06C97B3AC2}" dt="2025-04-27T21:20:49.742" v="178" actId="26606"/>
          <ac:picMkLst>
            <pc:docMk/>
            <pc:sldMk cId="109857222" sldId="257"/>
            <ac:picMk id="21" creationId="{EEF91421-25D0-2848-934A-A5EC94506383}"/>
          </ac:picMkLst>
        </pc:picChg>
      </pc:sldChg>
      <pc:sldChg chg="addSp delSp modSp mod setBg">
        <pc:chgData name="Jake Whited" userId="01760718041bbb0f" providerId="LiveId" clId="{63FCC7F0-DF24-485D-90D6-8A06C97B3AC2}" dt="2025-04-27T21:27:56.445" v="306" actId="26606"/>
        <pc:sldMkLst>
          <pc:docMk/>
          <pc:sldMk cId="481173158" sldId="258"/>
        </pc:sldMkLst>
        <pc:spChg chg="mod">
          <ac:chgData name="Jake Whited" userId="01760718041bbb0f" providerId="LiveId" clId="{63FCC7F0-DF24-485D-90D6-8A06C97B3AC2}" dt="2025-04-27T21:27:56.445" v="306" actId="26606"/>
          <ac:spMkLst>
            <pc:docMk/>
            <pc:sldMk cId="481173158" sldId="258"/>
            <ac:spMk id="2" creationId="{5618DCD4-EC3E-D2C9-D67E-0012F5637046}"/>
          </ac:spMkLst>
        </pc:spChg>
        <pc:spChg chg="mod">
          <ac:chgData name="Jake Whited" userId="01760718041bbb0f" providerId="LiveId" clId="{63FCC7F0-DF24-485D-90D6-8A06C97B3AC2}" dt="2025-04-27T21:27:56.445" v="306" actId="26606"/>
          <ac:spMkLst>
            <pc:docMk/>
            <pc:sldMk cId="481173158" sldId="258"/>
            <ac:spMk id="3" creationId="{E5A09073-C21C-68D5-A29A-0DC431B94C72}"/>
          </ac:spMkLst>
        </pc:spChg>
        <pc:spChg chg="add">
          <ac:chgData name="Jake Whited" userId="01760718041bbb0f" providerId="LiveId" clId="{63FCC7F0-DF24-485D-90D6-8A06C97B3AC2}" dt="2025-04-27T21:27:56.445" v="306" actId="26606"/>
          <ac:spMkLst>
            <pc:docMk/>
            <pc:sldMk cId="481173158" sldId="258"/>
            <ac:spMk id="16" creationId="{4F7EBAE4-9945-4473-9E34-B2C66EA0F03D}"/>
          </ac:spMkLst>
        </pc:spChg>
        <pc:spChg chg="add">
          <ac:chgData name="Jake Whited" userId="01760718041bbb0f" providerId="LiveId" clId="{63FCC7F0-DF24-485D-90D6-8A06C97B3AC2}" dt="2025-04-27T21:27:56.445" v="306" actId="26606"/>
          <ac:spMkLst>
            <pc:docMk/>
            <pc:sldMk cId="481173158" sldId="258"/>
            <ac:spMk id="18" creationId="{70BEB1E7-2F88-40BC-B73D-42E5B6F80BFC}"/>
          </ac:spMkLst>
        </pc:spChg>
        <pc:spChg chg="add">
          <ac:chgData name="Jake Whited" userId="01760718041bbb0f" providerId="LiveId" clId="{63FCC7F0-DF24-485D-90D6-8A06C97B3AC2}" dt="2025-04-27T21:27:56.445" v="306" actId="26606"/>
          <ac:spMkLst>
            <pc:docMk/>
            <pc:sldMk cId="481173158" sldId="258"/>
            <ac:spMk id="20" creationId="{A7B99495-F43F-4D80-A44F-2CB4764EB90B}"/>
          </ac:spMkLst>
        </pc:spChg>
        <pc:picChg chg="add mod">
          <ac:chgData name="Jake Whited" userId="01760718041bbb0f" providerId="LiveId" clId="{63FCC7F0-DF24-485D-90D6-8A06C97B3AC2}" dt="2025-04-27T21:27:56.445" v="306" actId="26606"/>
          <ac:picMkLst>
            <pc:docMk/>
            <pc:sldMk cId="481173158" sldId="258"/>
            <ac:picMk id="6" creationId="{1ECED426-FBF0-527E-8915-D326AB617CD3}"/>
          </ac:picMkLst>
        </pc:picChg>
      </pc:sldChg>
      <pc:sldChg chg="addSp modSp mod setBg">
        <pc:chgData name="Jake Whited" userId="01760718041bbb0f" providerId="LiveId" clId="{63FCC7F0-DF24-485D-90D6-8A06C97B3AC2}" dt="2025-04-28T20:54:58.235" v="370" actId="403"/>
        <pc:sldMkLst>
          <pc:docMk/>
          <pc:sldMk cId="2562150388" sldId="259"/>
        </pc:sldMkLst>
        <pc:spChg chg="mod">
          <ac:chgData name="Jake Whited" userId="01760718041bbb0f" providerId="LiveId" clId="{63FCC7F0-DF24-485D-90D6-8A06C97B3AC2}" dt="2025-04-28T20:54:44.477" v="369" actId="26606"/>
          <ac:spMkLst>
            <pc:docMk/>
            <pc:sldMk cId="2562150388" sldId="259"/>
            <ac:spMk id="2" creationId="{C93E0C04-37E5-676D-9B34-646DB592CD69}"/>
          </ac:spMkLst>
        </pc:spChg>
        <pc:spChg chg="mod">
          <ac:chgData name="Jake Whited" userId="01760718041bbb0f" providerId="LiveId" clId="{63FCC7F0-DF24-485D-90D6-8A06C97B3AC2}" dt="2025-04-28T20:54:58.235" v="370" actId="403"/>
          <ac:spMkLst>
            <pc:docMk/>
            <pc:sldMk cId="2562150388" sldId="259"/>
            <ac:spMk id="3" creationId="{E120D155-F58F-828C-6192-02BD5E00FE17}"/>
          </ac:spMkLst>
        </pc:spChg>
        <pc:spChg chg="add">
          <ac:chgData name="Jake Whited" userId="01760718041bbb0f" providerId="LiveId" clId="{63FCC7F0-DF24-485D-90D6-8A06C97B3AC2}" dt="2025-04-28T20:54:44.477" v="369" actId="26606"/>
          <ac:spMkLst>
            <pc:docMk/>
            <pc:sldMk cId="2562150388" sldId="259"/>
            <ac:spMk id="16" creationId="{DB61C582-23D5-4C48-B31B-11B91396D69C}"/>
          </ac:spMkLst>
        </pc:spChg>
        <pc:spChg chg="add">
          <ac:chgData name="Jake Whited" userId="01760718041bbb0f" providerId="LiveId" clId="{63FCC7F0-DF24-485D-90D6-8A06C97B3AC2}" dt="2025-04-28T20:54:44.477" v="369" actId="26606"/>
          <ac:spMkLst>
            <pc:docMk/>
            <pc:sldMk cId="2562150388" sldId="259"/>
            <ac:spMk id="18" creationId="{564B7BD9-7F70-40CA-A74D-E1E6DA334617}"/>
          </ac:spMkLst>
        </pc:spChg>
        <pc:spChg chg="add">
          <ac:chgData name="Jake Whited" userId="01760718041bbb0f" providerId="LiveId" clId="{63FCC7F0-DF24-485D-90D6-8A06C97B3AC2}" dt="2025-04-28T20:54:44.477" v="369" actId="26606"/>
          <ac:spMkLst>
            <pc:docMk/>
            <pc:sldMk cId="2562150388" sldId="259"/>
            <ac:spMk id="20" creationId="{5370CCB5-705B-4E99-8F73-B5403ED840F9}"/>
          </ac:spMkLst>
        </pc:spChg>
        <pc:picChg chg="add mod ord">
          <ac:chgData name="Jake Whited" userId="01760718041bbb0f" providerId="LiveId" clId="{63FCC7F0-DF24-485D-90D6-8A06C97B3AC2}" dt="2025-04-28T20:54:44.477" v="369" actId="26606"/>
          <ac:picMkLst>
            <pc:docMk/>
            <pc:sldMk cId="2562150388" sldId="259"/>
            <ac:picMk id="5" creationId="{D93A6F8C-446E-4750-F99D-FC9D6DAA870C}"/>
          </ac:picMkLst>
        </pc:picChg>
        <pc:picChg chg="add mod">
          <ac:chgData name="Jake Whited" userId="01760718041bbb0f" providerId="LiveId" clId="{63FCC7F0-DF24-485D-90D6-8A06C97B3AC2}" dt="2025-04-28T20:54:44.477" v="369" actId="26606"/>
          <ac:picMkLst>
            <pc:docMk/>
            <pc:sldMk cId="2562150388" sldId="259"/>
            <ac:picMk id="7" creationId="{1A9CAC47-721C-1921-757A-7650155615EF}"/>
          </ac:picMkLst>
        </pc:picChg>
        <pc:picChg chg="add mod">
          <ac:chgData name="Jake Whited" userId="01760718041bbb0f" providerId="LiveId" clId="{63FCC7F0-DF24-485D-90D6-8A06C97B3AC2}" dt="2025-04-28T20:54:44.477" v="369" actId="26606"/>
          <ac:picMkLst>
            <pc:docMk/>
            <pc:sldMk cId="2562150388" sldId="259"/>
            <ac:picMk id="9" creationId="{5DC7F5FA-C0CC-6397-503E-CDBD59541B17}"/>
          </ac:picMkLst>
        </pc:picChg>
        <pc:picChg chg="add mod">
          <ac:chgData name="Jake Whited" userId="01760718041bbb0f" providerId="LiveId" clId="{63FCC7F0-DF24-485D-90D6-8A06C97B3AC2}" dt="2025-04-28T20:54:44.477" v="369" actId="26606"/>
          <ac:picMkLst>
            <pc:docMk/>
            <pc:sldMk cId="2562150388" sldId="259"/>
            <ac:picMk id="11" creationId="{00F87F1C-77E4-6C7A-AF11-4C161B477937}"/>
          </ac:picMkLst>
        </pc:picChg>
      </pc:sldChg>
      <pc:sldChg chg="addSp delSp modSp mod setBg">
        <pc:chgData name="Jake Whited" userId="01760718041bbb0f" providerId="LiveId" clId="{63FCC7F0-DF24-485D-90D6-8A06C97B3AC2}" dt="2025-05-01T19:35:22.275" v="925" actId="403"/>
        <pc:sldMkLst>
          <pc:docMk/>
          <pc:sldMk cId="170896558" sldId="260"/>
        </pc:sldMkLst>
        <pc:spChg chg="mod">
          <ac:chgData name="Jake Whited" userId="01760718041bbb0f" providerId="LiveId" clId="{63FCC7F0-DF24-485D-90D6-8A06C97B3AC2}" dt="2025-04-28T20:56:04.990" v="380" actId="26606"/>
          <ac:spMkLst>
            <pc:docMk/>
            <pc:sldMk cId="170896558" sldId="260"/>
            <ac:spMk id="2" creationId="{92671132-917E-69C1-0612-D6DAA03DAAC9}"/>
          </ac:spMkLst>
        </pc:spChg>
        <pc:spChg chg="add del mod">
          <ac:chgData name="Jake Whited" userId="01760718041bbb0f" providerId="LiveId" clId="{63FCC7F0-DF24-485D-90D6-8A06C97B3AC2}" dt="2025-05-01T19:35:22.275" v="925" actId="403"/>
          <ac:spMkLst>
            <pc:docMk/>
            <pc:sldMk cId="170896558" sldId="260"/>
            <ac:spMk id="3" creationId="{CB2E2526-DBB0-3C24-77F8-03C1135F8AEA}"/>
          </ac:spMkLst>
        </pc:spChg>
        <pc:spChg chg="add del">
          <ac:chgData name="Jake Whited" userId="01760718041bbb0f" providerId="LiveId" clId="{63FCC7F0-DF24-485D-90D6-8A06C97B3AC2}" dt="2025-04-28T20:56:04.990" v="380" actId="26606"/>
          <ac:spMkLst>
            <pc:docMk/>
            <pc:sldMk cId="170896558" sldId="260"/>
            <ac:spMk id="1039" creationId="{058A14AF-9FB5-4CC7-BA35-E8E85D3EDF0E}"/>
          </ac:spMkLst>
        </pc:spChg>
        <pc:spChg chg="add del">
          <ac:chgData name="Jake Whited" userId="01760718041bbb0f" providerId="LiveId" clId="{63FCC7F0-DF24-485D-90D6-8A06C97B3AC2}" dt="2025-04-28T20:56:04.990" v="380" actId="26606"/>
          <ac:spMkLst>
            <pc:docMk/>
            <pc:sldMk cId="170896558" sldId="260"/>
            <ac:spMk id="1040" creationId="{3A9A4357-BD1D-4622-A4FE-766E6AB8DE84}"/>
          </ac:spMkLst>
        </pc:spChg>
        <pc:spChg chg="add del">
          <ac:chgData name="Jake Whited" userId="01760718041bbb0f" providerId="LiveId" clId="{63FCC7F0-DF24-485D-90D6-8A06C97B3AC2}" dt="2025-04-28T20:56:04.990" v="380" actId="26606"/>
          <ac:spMkLst>
            <pc:docMk/>
            <pc:sldMk cId="170896558" sldId="260"/>
            <ac:spMk id="1041" creationId="{E659831F-0D9A-4C63-9EBB-8435B85A440F}"/>
          </ac:spMkLst>
        </pc:spChg>
        <pc:spChg chg="add del">
          <ac:chgData name="Jake Whited" userId="01760718041bbb0f" providerId="LiveId" clId="{63FCC7F0-DF24-485D-90D6-8A06C97B3AC2}" dt="2025-04-28T20:56:04.990" v="380" actId="26606"/>
          <ac:spMkLst>
            <pc:docMk/>
            <pc:sldMk cId="170896558" sldId="260"/>
            <ac:spMk id="1042" creationId="{E6995CE5-F890-4ABA-82A2-26507CE8D2A3}"/>
          </ac:spMkLst>
        </pc:spChg>
      </pc:sldChg>
      <pc:sldChg chg="addSp modSp new mod setBg">
        <pc:chgData name="Jake Whited" userId="01760718041bbb0f" providerId="LiveId" clId="{63FCC7F0-DF24-485D-90D6-8A06C97B3AC2}" dt="2025-04-28T21:36:22.284" v="383" actId="26606"/>
        <pc:sldMkLst>
          <pc:docMk/>
          <pc:sldMk cId="2534137516" sldId="261"/>
        </pc:sldMkLst>
        <pc:spChg chg="mod">
          <ac:chgData name="Jake Whited" userId="01760718041bbb0f" providerId="LiveId" clId="{63FCC7F0-DF24-485D-90D6-8A06C97B3AC2}" dt="2025-04-28T21:36:22.284" v="383" actId="26606"/>
          <ac:spMkLst>
            <pc:docMk/>
            <pc:sldMk cId="2534137516" sldId="261"/>
            <ac:spMk id="2" creationId="{5696000D-8466-7910-B8CB-F468F85B5EA0}"/>
          </ac:spMkLst>
        </pc:spChg>
        <pc:spChg chg="mod ord">
          <ac:chgData name="Jake Whited" userId="01760718041bbb0f" providerId="LiveId" clId="{63FCC7F0-DF24-485D-90D6-8A06C97B3AC2}" dt="2025-04-28T21:36:22.284" v="383" actId="26606"/>
          <ac:spMkLst>
            <pc:docMk/>
            <pc:sldMk cId="2534137516" sldId="261"/>
            <ac:spMk id="3" creationId="{82334AEB-2477-1F19-4605-521C621E6B6D}"/>
          </ac:spMkLst>
        </pc:spChg>
        <pc:spChg chg="add">
          <ac:chgData name="Jake Whited" userId="01760718041bbb0f" providerId="LiveId" clId="{63FCC7F0-DF24-485D-90D6-8A06C97B3AC2}" dt="2025-04-28T21:36:22.284" v="383" actId="26606"/>
          <ac:spMkLst>
            <pc:docMk/>
            <pc:sldMk cId="2534137516" sldId="261"/>
            <ac:spMk id="10" creationId="{2596F992-698C-48C0-9D89-70DA4CE927EF}"/>
          </ac:spMkLst>
        </pc:spChg>
        <pc:spChg chg="add">
          <ac:chgData name="Jake Whited" userId="01760718041bbb0f" providerId="LiveId" clId="{63FCC7F0-DF24-485D-90D6-8A06C97B3AC2}" dt="2025-04-28T21:36:22.284" v="383" actId="26606"/>
          <ac:spMkLst>
            <pc:docMk/>
            <pc:sldMk cId="2534137516" sldId="261"/>
            <ac:spMk id="12" creationId="{E7BFF8DC-0AE7-4AD2-9B28-2E5F26D62C30}"/>
          </ac:spMkLst>
        </pc:spChg>
        <pc:spChg chg="add">
          <ac:chgData name="Jake Whited" userId="01760718041bbb0f" providerId="LiveId" clId="{63FCC7F0-DF24-485D-90D6-8A06C97B3AC2}" dt="2025-04-28T21:36:22.284" v="383" actId="26606"/>
          <ac:spMkLst>
            <pc:docMk/>
            <pc:sldMk cId="2534137516" sldId="261"/>
            <ac:spMk id="14" creationId="{7E0162AD-C6E5-4BF8-A453-76ADB36877D3}"/>
          </ac:spMkLst>
        </pc:spChg>
        <pc:picChg chg="add mod">
          <ac:chgData name="Jake Whited" userId="01760718041bbb0f" providerId="LiveId" clId="{63FCC7F0-DF24-485D-90D6-8A06C97B3AC2}" dt="2025-04-28T21:36:22.284" v="383" actId="26606"/>
          <ac:picMkLst>
            <pc:docMk/>
            <pc:sldMk cId="2534137516" sldId="261"/>
            <ac:picMk id="5" creationId="{F729D9B5-8BC8-8AB4-3BA5-C512C4238669}"/>
          </ac:picMkLst>
        </pc:picChg>
      </pc:sldChg>
      <pc:sldChg chg="addSp delSp modSp new mod setBg modClrScheme setClrOvrMap chgLayout">
        <pc:chgData name="Jake Whited" userId="01760718041bbb0f" providerId="LiveId" clId="{63FCC7F0-DF24-485D-90D6-8A06C97B3AC2}" dt="2025-04-30T21:43:44.990" v="920" actId="26606"/>
        <pc:sldMkLst>
          <pc:docMk/>
          <pc:sldMk cId="3545273072" sldId="262"/>
        </pc:sldMkLst>
        <pc:spChg chg="add mod ord">
          <ac:chgData name="Jake Whited" userId="01760718041bbb0f" providerId="LiveId" clId="{63FCC7F0-DF24-485D-90D6-8A06C97B3AC2}" dt="2025-04-30T21:43:44.990" v="920" actId="26606"/>
          <ac:spMkLst>
            <pc:docMk/>
            <pc:sldMk cId="3545273072" sldId="262"/>
            <ac:spMk id="4" creationId="{E0C6FBE7-CA36-851B-B531-54329C116215}"/>
          </ac:spMkLst>
        </pc:spChg>
        <pc:spChg chg="add">
          <ac:chgData name="Jake Whited" userId="01760718041bbb0f" providerId="LiveId" clId="{63FCC7F0-DF24-485D-90D6-8A06C97B3AC2}" dt="2025-04-30T21:43:44.990" v="920" actId="26606"/>
          <ac:spMkLst>
            <pc:docMk/>
            <pc:sldMk cId="3545273072" sldId="262"/>
            <ac:spMk id="9" creationId="{66B332A4-D438-4773-A77F-5ED49A448D9D}"/>
          </ac:spMkLst>
        </pc:spChg>
        <pc:spChg chg="add">
          <ac:chgData name="Jake Whited" userId="01760718041bbb0f" providerId="LiveId" clId="{63FCC7F0-DF24-485D-90D6-8A06C97B3AC2}" dt="2025-04-30T21:43:44.990" v="920" actId="26606"/>
          <ac:spMkLst>
            <pc:docMk/>
            <pc:sldMk cId="3545273072" sldId="262"/>
            <ac:spMk id="11" creationId="{DF9AD32D-FF05-44F4-BD4D-9CEE89B71EB9}"/>
          </ac:spMkLst>
        </pc:spChg>
      </pc:sldChg>
      <pc:sldChg chg="addSp delSp modSp new mod setBg modClrScheme chgLayout">
        <pc:chgData name="Jake Whited" userId="01760718041bbb0f" providerId="LiveId" clId="{63FCC7F0-DF24-485D-90D6-8A06C97B3AC2}" dt="2025-05-01T19:35:54.764" v="926" actId="26606"/>
        <pc:sldMkLst>
          <pc:docMk/>
          <pc:sldMk cId="855912527" sldId="263"/>
        </pc:sldMkLst>
        <pc:spChg chg="mod ord">
          <ac:chgData name="Jake Whited" userId="01760718041bbb0f" providerId="LiveId" clId="{63FCC7F0-DF24-485D-90D6-8A06C97B3AC2}" dt="2025-05-01T19:35:54.764" v="926" actId="26606"/>
          <ac:spMkLst>
            <pc:docMk/>
            <pc:sldMk cId="855912527" sldId="263"/>
            <ac:spMk id="2" creationId="{96F5F75E-DE94-832E-E689-F1C4D1F1AED2}"/>
          </ac:spMkLst>
        </pc:spChg>
        <pc:spChg chg="mod ord">
          <ac:chgData name="Jake Whited" userId="01760718041bbb0f" providerId="LiveId" clId="{63FCC7F0-DF24-485D-90D6-8A06C97B3AC2}" dt="2025-05-01T19:35:54.764" v="926" actId="26606"/>
          <ac:spMkLst>
            <pc:docMk/>
            <pc:sldMk cId="855912527" sldId="263"/>
            <ac:spMk id="3" creationId="{A2732A71-475B-7C32-90F3-913FDBE80E8D}"/>
          </ac:spMkLst>
        </pc:spChg>
        <pc:spChg chg="add">
          <ac:chgData name="Jake Whited" userId="01760718041bbb0f" providerId="LiveId" clId="{63FCC7F0-DF24-485D-90D6-8A06C97B3AC2}" dt="2025-05-01T19:35:54.764" v="926" actId="26606"/>
          <ac:spMkLst>
            <pc:docMk/>
            <pc:sldMk cId="855912527" sldId="263"/>
            <ac:spMk id="7" creationId="{081EA652-8C6A-4E69-BEB9-170809474553}"/>
          </ac:spMkLst>
        </pc:spChg>
        <pc:spChg chg="add">
          <ac:chgData name="Jake Whited" userId="01760718041bbb0f" providerId="LiveId" clId="{63FCC7F0-DF24-485D-90D6-8A06C97B3AC2}" dt="2025-05-01T19:35:54.764" v="926" actId="26606"/>
          <ac:spMkLst>
            <pc:docMk/>
            <pc:sldMk cId="855912527" sldId="263"/>
            <ac:spMk id="10" creationId="{5298780A-33B9-4EA2-8F67-DE68AD62841B}"/>
          </ac:spMkLst>
        </pc:spChg>
        <pc:spChg chg="add">
          <ac:chgData name="Jake Whited" userId="01760718041bbb0f" providerId="LiveId" clId="{63FCC7F0-DF24-485D-90D6-8A06C97B3AC2}" dt="2025-05-01T19:35:54.764" v="926" actId="26606"/>
          <ac:spMkLst>
            <pc:docMk/>
            <pc:sldMk cId="855912527" sldId="263"/>
            <ac:spMk id="12" creationId="{7F488E8B-4E1E-4402-8935-D4E6C02615C7}"/>
          </ac:spMkLst>
        </pc:spChg>
      </pc:sldChg>
      <pc:sldChg chg="addSp delSp modSp new mod setBg">
        <pc:chgData name="Jake Whited" userId="01760718041bbb0f" providerId="LiveId" clId="{63FCC7F0-DF24-485D-90D6-8A06C97B3AC2}" dt="2025-04-30T21:44:00.463" v="922" actId="26606"/>
        <pc:sldMkLst>
          <pc:docMk/>
          <pc:sldMk cId="4292702773" sldId="264"/>
        </pc:sldMkLst>
        <pc:spChg chg="mod">
          <ac:chgData name="Jake Whited" userId="01760718041bbb0f" providerId="LiveId" clId="{63FCC7F0-DF24-485D-90D6-8A06C97B3AC2}" dt="2025-04-30T21:44:00.463" v="922" actId="26606"/>
          <ac:spMkLst>
            <pc:docMk/>
            <pc:sldMk cId="4292702773" sldId="264"/>
            <ac:spMk id="2" creationId="{15EE8AFD-C4F1-C271-5CE2-E973F70BAFFC}"/>
          </ac:spMkLst>
        </pc:spChg>
        <pc:spChg chg="mod">
          <ac:chgData name="Jake Whited" userId="01760718041bbb0f" providerId="LiveId" clId="{63FCC7F0-DF24-485D-90D6-8A06C97B3AC2}" dt="2025-04-30T21:44:00.463" v="922" actId="26606"/>
          <ac:spMkLst>
            <pc:docMk/>
            <pc:sldMk cId="4292702773" sldId="264"/>
            <ac:spMk id="3" creationId="{0DEA0D3A-1E09-011F-FC77-3A1A07478644}"/>
          </ac:spMkLst>
        </pc:spChg>
        <pc:spChg chg="add del">
          <ac:chgData name="Jake Whited" userId="01760718041bbb0f" providerId="LiveId" clId="{63FCC7F0-DF24-485D-90D6-8A06C97B3AC2}" dt="2025-04-30T21:44:00.463" v="922" actId="26606"/>
          <ac:spMkLst>
            <pc:docMk/>
            <pc:sldMk cId="4292702773" sldId="264"/>
            <ac:spMk id="2055" creationId="{9D25F302-27C5-414F-97F8-6EA0A6C028BA}"/>
          </ac:spMkLst>
        </pc:spChg>
        <pc:spChg chg="add del">
          <ac:chgData name="Jake Whited" userId="01760718041bbb0f" providerId="LiveId" clId="{63FCC7F0-DF24-485D-90D6-8A06C97B3AC2}" dt="2025-04-30T21:44:00.463" v="922" actId="26606"/>
          <ac:spMkLst>
            <pc:docMk/>
            <pc:sldMk cId="4292702773" sldId="264"/>
            <ac:spMk id="2057" creationId="{830A36F8-48C2-4842-A87B-8CE8DF4E7FD2}"/>
          </ac:spMkLst>
        </pc:spChg>
        <pc:spChg chg="add del">
          <ac:chgData name="Jake Whited" userId="01760718041bbb0f" providerId="LiveId" clId="{63FCC7F0-DF24-485D-90D6-8A06C97B3AC2}" dt="2025-04-30T21:44:00.463" v="922" actId="26606"/>
          <ac:spMkLst>
            <pc:docMk/>
            <pc:sldMk cId="4292702773" sldId="264"/>
            <ac:spMk id="2059" creationId="{7F488E8B-4E1E-4402-8935-D4E6C02615C7}"/>
          </ac:spMkLst>
        </pc:spChg>
        <pc:picChg chg="add mod ord">
          <ac:chgData name="Jake Whited" userId="01760718041bbb0f" providerId="LiveId" clId="{63FCC7F0-DF24-485D-90D6-8A06C97B3AC2}" dt="2025-04-30T21:44:00.463" v="922" actId="26606"/>
          <ac:picMkLst>
            <pc:docMk/>
            <pc:sldMk cId="4292702773" sldId="264"/>
            <ac:picMk id="1026" creationId="{6C696E90-7AA6-71B3-0506-4B80739A2620}"/>
          </ac:picMkLst>
        </pc:picChg>
        <pc:picChg chg="add del mod ord">
          <ac:chgData name="Jake Whited" userId="01760718041bbb0f" providerId="LiveId" clId="{63FCC7F0-DF24-485D-90D6-8A06C97B3AC2}" dt="2025-04-30T21:44:00.463" v="922" actId="26606"/>
          <ac:picMkLst>
            <pc:docMk/>
            <pc:sldMk cId="4292702773" sldId="264"/>
            <ac:picMk id="2050" creationId="{EA4F0CB9-0538-863D-2BEA-B153708A84EB}"/>
          </ac:picMkLst>
        </pc:picChg>
        <pc:picChg chg="add del mod">
          <ac:chgData name="Jake Whited" userId="01760718041bbb0f" providerId="LiveId" clId="{63FCC7F0-DF24-485D-90D6-8A06C97B3AC2}" dt="2025-04-30T02:22:22.221" v="703" actId="478"/>
          <ac:picMkLst>
            <pc:docMk/>
            <pc:sldMk cId="4292702773" sldId="264"/>
            <ac:picMk id="2052" creationId="{FAF953F4-36FA-6728-C2E0-87C06AC59F62}"/>
          </ac:picMkLst>
        </pc:picChg>
      </pc:sldChg>
      <pc:sldChg chg="addSp delSp modSp new mod ord setBg">
        <pc:chgData name="Jake Whited" userId="01760718041bbb0f" providerId="LiveId" clId="{63FCC7F0-DF24-485D-90D6-8A06C97B3AC2}" dt="2025-04-30T21:42:59.545" v="919" actId="26606"/>
        <pc:sldMkLst>
          <pc:docMk/>
          <pc:sldMk cId="3039043269" sldId="265"/>
        </pc:sldMkLst>
        <pc:spChg chg="mod">
          <ac:chgData name="Jake Whited" userId="01760718041bbb0f" providerId="LiveId" clId="{63FCC7F0-DF24-485D-90D6-8A06C97B3AC2}" dt="2025-04-30T21:42:59.545" v="919" actId="26606"/>
          <ac:spMkLst>
            <pc:docMk/>
            <pc:sldMk cId="3039043269" sldId="265"/>
            <ac:spMk id="2" creationId="{4C216164-19F7-88AC-9796-AF055C682018}"/>
          </ac:spMkLst>
        </pc:spChg>
        <pc:spChg chg="mod">
          <ac:chgData name="Jake Whited" userId="01760718041bbb0f" providerId="LiveId" clId="{63FCC7F0-DF24-485D-90D6-8A06C97B3AC2}" dt="2025-04-30T21:42:59.545" v="919" actId="26606"/>
          <ac:spMkLst>
            <pc:docMk/>
            <pc:sldMk cId="3039043269" sldId="265"/>
            <ac:spMk id="3" creationId="{DCC13F37-B621-C511-185C-0B86CD177AC2}"/>
          </ac:spMkLst>
        </pc:spChg>
        <pc:spChg chg="add del">
          <ac:chgData name="Jake Whited" userId="01760718041bbb0f" providerId="LiveId" clId="{63FCC7F0-DF24-485D-90D6-8A06C97B3AC2}" dt="2025-04-30T21:42:59.545" v="919" actId="26606"/>
          <ac:spMkLst>
            <pc:docMk/>
            <pc:sldMk cId="3039043269" sldId="265"/>
            <ac:spMk id="9" creationId="{C0763A76-9F1C-4FC5-82B7-DD475DA461B2}"/>
          </ac:spMkLst>
        </pc:spChg>
        <pc:spChg chg="add del">
          <ac:chgData name="Jake Whited" userId="01760718041bbb0f" providerId="LiveId" clId="{63FCC7F0-DF24-485D-90D6-8A06C97B3AC2}" dt="2025-04-30T21:42:59.545" v="919" actId="26606"/>
          <ac:spMkLst>
            <pc:docMk/>
            <pc:sldMk cId="3039043269" sldId="265"/>
            <ac:spMk id="11" creationId="{E81BF4F6-F2CF-4984-9D14-D6966D92F99F}"/>
          </ac:spMkLst>
        </pc:spChg>
        <pc:spChg chg="add">
          <ac:chgData name="Jake Whited" userId="01760718041bbb0f" providerId="LiveId" clId="{63FCC7F0-DF24-485D-90D6-8A06C97B3AC2}" dt="2025-04-30T21:42:59.545" v="919" actId="26606"/>
          <ac:spMkLst>
            <pc:docMk/>
            <pc:sldMk cId="3039043269" sldId="265"/>
            <ac:spMk id="16" creationId="{2B97F24A-32CE-4C1C-A50D-3016B394DCFB}"/>
          </ac:spMkLst>
        </pc:spChg>
        <pc:spChg chg="add">
          <ac:chgData name="Jake Whited" userId="01760718041bbb0f" providerId="LiveId" clId="{63FCC7F0-DF24-485D-90D6-8A06C97B3AC2}" dt="2025-04-30T21:42:59.545" v="919" actId="26606"/>
          <ac:spMkLst>
            <pc:docMk/>
            <pc:sldMk cId="3039043269" sldId="265"/>
            <ac:spMk id="18" creationId="{CD8B4F24-440B-49E9-B85D-733523DC064B}"/>
          </ac:spMkLst>
        </pc:spChg>
        <pc:picChg chg="add del">
          <ac:chgData name="Jake Whited" userId="01760718041bbb0f" providerId="LiveId" clId="{63FCC7F0-DF24-485D-90D6-8A06C97B3AC2}" dt="2025-04-30T21:42:56.524" v="918" actId="478"/>
          <ac:picMkLst>
            <pc:docMk/>
            <pc:sldMk cId="3039043269" sldId="265"/>
            <ac:picMk id="5" creationId="{B89D2526-F710-01F4-8713-EBE76A679A39}"/>
          </ac:picMkLst>
        </pc:picChg>
        <pc:picChg chg="add mod">
          <ac:chgData name="Jake Whited" userId="01760718041bbb0f" providerId="LiveId" clId="{63FCC7F0-DF24-485D-90D6-8A06C97B3AC2}" dt="2025-04-30T21:42:59.545" v="919" actId="26606"/>
          <ac:picMkLst>
            <pc:docMk/>
            <pc:sldMk cId="3039043269" sldId="265"/>
            <ac:picMk id="6" creationId="{D680DCDF-192D-DA9C-7118-80A35C5EDAB3}"/>
          </ac:picMkLst>
        </pc:picChg>
      </pc:sldChg>
      <pc:sldChg chg="addSp delSp modSp new mod setBg">
        <pc:chgData name="Jake Whited" userId="01760718041bbb0f" providerId="LiveId" clId="{63FCC7F0-DF24-485D-90D6-8A06C97B3AC2}" dt="2025-04-30T21:38:25.872" v="914" actId="20577"/>
        <pc:sldMkLst>
          <pc:docMk/>
          <pc:sldMk cId="1689947184" sldId="266"/>
        </pc:sldMkLst>
        <pc:spChg chg="mod">
          <ac:chgData name="Jake Whited" userId="01760718041bbb0f" providerId="LiveId" clId="{63FCC7F0-DF24-485D-90D6-8A06C97B3AC2}" dt="2025-04-27T21:27:35.026" v="303" actId="26606"/>
          <ac:spMkLst>
            <pc:docMk/>
            <pc:sldMk cId="1689947184" sldId="266"/>
            <ac:spMk id="2" creationId="{26C19163-1B7D-E878-EBC5-A54AA8888C94}"/>
          </ac:spMkLst>
        </pc:spChg>
        <pc:spChg chg="add">
          <ac:chgData name="Jake Whited" userId="01760718041bbb0f" providerId="LiveId" clId="{63FCC7F0-DF24-485D-90D6-8A06C97B3AC2}" dt="2025-04-27T21:27:35.026" v="303" actId="26606"/>
          <ac:spMkLst>
            <pc:docMk/>
            <pc:sldMk cId="1689947184" sldId="266"/>
            <ac:spMk id="9" creationId="{0DEDCC5D-8B8A-40DB-BE90-A3AA27C64A78}"/>
          </ac:spMkLst>
        </pc:spChg>
        <pc:spChg chg="add">
          <ac:chgData name="Jake Whited" userId="01760718041bbb0f" providerId="LiveId" clId="{63FCC7F0-DF24-485D-90D6-8A06C97B3AC2}" dt="2025-04-27T21:27:35.026" v="303" actId="26606"/>
          <ac:spMkLst>
            <pc:docMk/>
            <pc:sldMk cId="1689947184" sldId="266"/>
            <ac:spMk id="15" creationId="{CBC4F608-B4B8-48C3-9572-C0F061B1CD99}"/>
          </ac:spMkLst>
        </pc:spChg>
        <pc:grpChg chg="add">
          <ac:chgData name="Jake Whited" userId="01760718041bbb0f" providerId="LiveId" clId="{63FCC7F0-DF24-485D-90D6-8A06C97B3AC2}" dt="2025-04-27T21:27:35.026" v="303" actId="26606"/>
          <ac:grpSpMkLst>
            <pc:docMk/>
            <pc:sldMk cId="1689947184" sldId="266"/>
            <ac:grpSpMk id="11" creationId="{65167ED7-6315-43AB-B1B6-C326D5FD8F84}"/>
          </ac:grpSpMkLst>
        </pc:grpChg>
        <pc:graphicFrameChg chg="add mod">
          <ac:chgData name="Jake Whited" userId="01760718041bbb0f" providerId="LiveId" clId="{63FCC7F0-DF24-485D-90D6-8A06C97B3AC2}" dt="2025-04-30T21:38:25.872" v="914" actId="20577"/>
          <ac:graphicFrameMkLst>
            <pc:docMk/>
            <pc:sldMk cId="1689947184" sldId="266"/>
            <ac:graphicFrameMk id="5" creationId="{B90BC102-F431-8C8F-75C5-25198DE7AD05}"/>
          </ac:graphicFrameMkLst>
        </pc:graphicFrameChg>
      </pc:sldChg>
      <pc:sldChg chg="addSp modSp new mod setBg">
        <pc:chgData name="Jake Whited" userId="01760718041bbb0f" providerId="LiveId" clId="{63FCC7F0-DF24-485D-90D6-8A06C97B3AC2}" dt="2025-04-30T21:40:40.810" v="916" actId="20577"/>
        <pc:sldMkLst>
          <pc:docMk/>
          <pc:sldMk cId="3193128539" sldId="267"/>
        </pc:sldMkLst>
        <pc:spChg chg="mod">
          <ac:chgData name="Jake Whited" userId="01760718041bbb0f" providerId="LiveId" clId="{63FCC7F0-DF24-485D-90D6-8A06C97B3AC2}" dt="2025-04-27T21:27:42.612" v="304" actId="26606"/>
          <ac:spMkLst>
            <pc:docMk/>
            <pc:sldMk cId="3193128539" sldId="267"/>
            <ac:spMk id="2" creationId="{66B2EE0C-359C-F517-EF20-3D1CF1A0E626}"/>
          </ac:spMkLst>
        </pc:spChg>
        <pc:spChg chg="mod">
          <ac:chgData name="Jake Whited" userId="01760718041bbb0f" providerId="LiveId" clId="{63FCC7F0-DF24-485D-90D6-8A06C97B3AC2}" dt="2025-04-30T21:40:40.810" v="916" actId="20577"/>
          <ac:spMkLst>
            <pc:docMk/>
            <pc:sldMk cId="3193128539" sldId="267"/>
            <ac:spMk id="3" creationId="{01514309-D0BC-5E3B-2A14-DCC255A66B28}"/>
          </ac:spMkLst>
        </pc:spChg>
        <pc:spChg chg="add">
          <ac:chgData name="Jake Whited" userId="01760718041bbb0f" providerId="LiveId" clId="{63FCC7F0-DF24-485D-90D6-8A06C97B3AC2}" dt="2025-04-27T21:27:42.612" v="304" actId="26606"/>
          <ac:spMkLst>
            <pc:docMk/>
            <pc:sldMk cId="3193128539" sldId="267"/>
            <ac:spMk id="8" creationId="{DBF61EA3-B236-439E-9C0B-340980D56BEE}"/>
          </ac:spMkLst>
        </pc:spChg>
        <pc:spChg chg="add">
          <ac:chgData name="Jake Whited" userId="01760718041bbb0f" providerId="LiveId" clId="{63FCC7F0-DF24-485D-90D6-8A06C97B3AC2}" dt="2025-04-27T21:27:42.612" v="304" actId="26606"/>
          <ac:spMkLst>
            <pc:docMk/>
            <pc:sldMk cId="3193128539" sldId="267"/>
            <ac:spMk id="14" creationId="{E659831F-0D9A-4C63-9EBB-8435B85A440F}"/>
          </ac:spMkLst>
        </pc:spChg>
        <pc:grpChg chg="add">
          <ac:chgData name="Jake Whited" userId="01760718041bbb0f" providerId="LiveId" clId="{63FCC7F0-DF24-485D-90D6-8A06C97B3AC2}" dt="2025-04-27T21:27:42.612" v="304" actId="26606"/>
          <ac:grpSpMkLst>
            <pc:docMk/>
            <pc:sldMk cId="3193128539" sldId="267"/>
            <ac:grpSpMk id="10" creationId="{28FAF094-D087-493F-8DF9-A486C2D6BBAA}"/>
          </ac:grpSpMkLst>
        </pc:grpChg>
      </pc:sldChg>
      <pc:sldChg chg="addSp delSp modSp new mod setBg">
        <pc:chgData name="Jake Whited" userId="01760718041bbb0f" providerId="LiveId" clId="{63FCC7F0-DF24-485D-90D6-8A06C97B3AC2}" dt="2025-04-27T21:27:46.579" v="305" actId="26606"/>
        <pc:sldMkLst>
          <pc:docMk/>
          <pc:sldMk cId="1749991135" sldId="268"/>
        </pc:sldMkLst>
        <pc:spChg chg="mod">
          <ac:chgData name="Jake Whited" userId="01760718041bbb0f" providerId="LiveId" clId="{63FCC7F0-DF24-485D-90D6-8A06C97B3AC2}" dt="2025-04-27T21:27:46.579" v="305" actId="26606"/>
          <ac:spMkLst>
            <pc:docMk/>
            <pc:sldMk cId="1749991135" sldId="268"/>
            <ac:spMk id="2" creationId="{37D44DD3-5395-8BF0-5C3E-89E4B55D05CA}"/>
          </ac:spMkLst>
        </pc:spChg>
        <pc:spChg chg="mod">
          <ac:chgData name="Jake Whited" userId="01760718041bbb0f" providerId="LiveId" clId="{63FCC7F0-DF24-485D-90D6-8A06C97B3AC2}" dt="2025-04-27T21:27:46.579" v="305" actId="26606"/>
          <ac:spMkLst>
            <pc:docMk/>
            <pc:sldMk cId="1749991135" sldId="268"/>
            <ac:spMk id="3" creationId="{C2BF6D24-1F58-5AF6-6F9C-827A5DDAAD75}"/>
          </ac:spMkLst>
        </pc:spChg>
        <pc:spChg chg="add">
          <ac:chgData name="Jake Whited" userId="01760718041bbb0f" providerId="LiveId" clId="{63FCC7F0-DF24-485D-90D6-8A06C97B3AC2}" dt="2025-04-27T21:27:46.579" v="305" actId="26606"/>
          <ac:spMkLst>
            <pc:docMk/>
            <pc:sldMk cId="1749991135" sldId="268"/>
            <ac:spMk id="8" creationId="{B6CDA21F-E7AF-4C75-8395-33F58D5B0E45}"/>
          </ac:spMkLst>
        </pc:spChg>
        <pc:spChg chg="add">
          <ac:chgData name="Jake Whited" userId="01760718041bbb0f" providerId="LiveId" clId="{63FCC7F0-DF24-485D-90D6-8A06C97B3AC2}" dt="2025-04-27T21:27:46.579" v="305" actId="26606"/>
          <ac:spMkLst>
            <pc:docMk/>
            <pc:sldMk cId="1749991135" sldId="268"/>
            <ac:spMk id="15" creationId="{D5B0017B-2ECA-49AF-B397-DC140825DF8D}"/>
          </ac:spMkLst>
        </pc:spChg>
        <pc:grpChg chg="add">
          <ac:chgData name="Jake Whited" userId="01760718041bbb0f" providerId="LiveId" clId="{63FCC7F0-DF24-485D-90D6-8A06C97B3AC2}" dt="2025-04-27T21:27:46.579" v="305" actId="26606"/>
          <ac:grpSpMkLst>
            <pc:docMk/>
            <pc:sldMk cId="1749991135" sldId="268"/>
            <ac:grpSpMk id="10" creationId="{AE1C45F0-260A-458C-96ED-C1F6D2151219}"/>
          </ac:grpSpMkLst>
        </pc:grpChg>
        <pc:cxnChg chg="add">
          <ac:chgData name="Jake Whited" userId="01760718041bbb0f" providerId="LiveId" clId="{63FCC7F0-DF24-485D-90D6-8A06C97B3AC2}" dt="2025-04-27T21:27:46.579" v="305" actId="26606"/>
          <ac:cxnSpMkLst>
            <pc:docMk/>
            <pc:sldMk cId="1749991135" sldId="268"/>
            <ac:cxnSpMk id="17" creationId="{6CF1BAF6-AD41-4082-B212-8A1F9A2E8779}"/>
          </ac:cxnSpMkLst>
        </pc:cxnChg>
      </pc:sldChg>
      <pc:sldChg chg="addSp delSp modSp new mod">
        <pc:chgData name="Jake Whited" userId="01760718041bbb0f" providerId="LiveId" clId="{63FCC7F0-DF24-485D-90D6-8A06C97B3AC2}" dt="2025-04-29T22:38:23.387" v="702" actId="20577"/>
        <pc:sldMkLst>
          <pc:docMk/>
          <pc:sldMk cId="2092079958" sldId="269"/>
        </pc:sldMkLst>
        <pc:spChg chg="mod">
          <ac:chgData name="Jake Whited" userId="01760718041bbb0f" providerId="LiveId" clId="{63FCC7F0-DF24-485D-90D6-8A06C97B3AC2}" dt="2025-04-29T00:19:44.311" v="461" actId="20577"/>
          <ac:spMkLst>
            <pc:docMk/>
            <pc:sldMk cId="2092079958" sldId="269"/>
            <ac:spMk id="2" creationId="{8C84AD32-B0EF-4D72-7DF9-33E29303E551}"/>
          </ac:spMkLst>
        </pc:spChg>
        <pc:graphicFrameChg chg="add mod ord modGraphic">
          <ac:chgData name="Jake Whited" userId="01760718041bbb0f" providerId="LiveId" clId="{63FCC7F0-DF24-485D-90D6-8A06C97B3AC2}" dt="2025-04-29T22:38:23.387" v="702" actId="20577"/>
          <ac:graphicFrameMkLst>
            <pc:docMk/>
            <pc:sldMk cId="2092079958" sldId="269"/>
            <ac:graphicFrameMk id="5" creationId="{195BDA7E-F050-B58A-0B90-4FBD4F926048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A30C0B-A56E-415B-8DF4-8D97C50FF4A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D0D419B-FFA4-45FD-946F-A03AE21A688B}">
      <dgm:prSet/>
      <dgm:spPr/>
      <dgm:t>
        <a:bodyPr/>
        <a:lstStyle/>
        <a:p>
          <a:r>
            <a:rPr lang="en-US"/>
            <a:t>Small initial labeled set → solved with balancing and augmentation</a:t>
          </a:r>
        </a:p>
      </dgm:t>
    </dgm:pt>
    <dgm:pt modelId="{962F8A4A-D5EF-4F58-AA49-2D8D13109F4F}" type="parTrans" cxnId="{49AD77F0-69A1-4A48-B58E-26361A844B71}">
      <dgm:prSet/>
      <dgm:spPr/>
      <dgm:t>
        <a:bodyPr/>
        <a:lstStyle/>
        <a:p>
          <a:endParaRPr lang="en-US"/>
        </a:p>
      </dgm:t>
    </dgm:pt>
    <dgm:pt modelId="{CD68868A-7581-47AF-8735-B954A2136353}" type="sibTrans" cxnId="{49AD77F0-69A1-4A48-B58E-26361A844B71}">
      <dgm:prSet/>
      <dgm:spPr/>
      <dgm:t>
        <a:bodyPr/>
        <a:lstStyle/>
        <a:p>
          <a:endParaRPr lang="en-US"/>
        </a:p>
      </dgm:t>
    </dgm:pt>
    <dgm:pt modelId="{3332501E-D52A-4DC6-8C93-5DB0416DBB42}">
      <dgm:prSet/>
      <dgm:spPr/>
      <dgm:t>
        <a:bodyPr/>
        <a:lstStyle/>
        <a:p>
          <a:r>
            <a:rPr lang="en-US"/>
            <a:t>Lack of multi-class labels → pseudo-labeling unlabeled images.</a:t>
          </a:r>
        </a:p>
      </dgm:t>
    </dgm:pt>
    <dgm:pt modelId="{474C4E01-FC4E-42BA-B2D9-0C3F42C00CD8}" type="parTrans" cxnId="{83E12731-EFB4-4E1B-8248-6FC9B6E63E80}">
      <dgm:prSet/>
      <dgm:spPr/>
      <dgm:t>
        <a:bodyPr/>
        <a:lstStyle/>
        <a:p>
          <a:endParaRPr lang="en-US"/>
        </a:p>
      </dgm:t>
    </dgm:pt>
    <dgm:pt modelId="{0F4DC0DA-E967-4E4B-B18D-B6F59ADE305E}" type="sibTrans" cxnId="{83E12731-EFB4-4E1B-8248-6FC9B6E63E80}">
      <dgm:prSet/>
      <dgm:spPr/>
      <dgm:t>
        <a:bodyPr/>
        <a:lstStyle/>
        <a:p>
          <a:endParaRPr lang="en-US"/>
        </a:p>
      </dgm:t>
    </dgm:pt>
    <dgm:pt modelId="{344057FD-EEC6-4B9C-BF1F-26D518E06E24}">
      <dgm:prSet/>
      <dgm:spPr/>
      <dgm:t>
        <a:bodyPr/>
        <a:lstStyle/>
        <a:p>
          <a:r>
            <a:rPr lang="en-US"/>
            <a:t>Classification of sprawling defects → solved with expanded masking.</a:t>
          </a:r>
        </a:p>
      </dgm:t>
    </dgm:pt>
    <dgm:pt modelId="{4B3B6DCE-EAD0-4E59-B78A-4117C1BD7163}" type="parTrans" cxnId="{BF1C6274-6B08-4901-A5A1-22BD76A80E66}">
      <dgm:prSet/>
      <dgm:spPr/>
      <dgm:t>
        <a:bodyPr/>
        <a:lstStyle/>
        <a:p>
          <a:endParaRPr lang="en-US"/>
        </a:p>
      </dgm:t>
    </dgm:pt>
    <dgm:pt modelId="{93635812-B860-4E46-BF2C-E6CE0F62F2B4}" type="sibTrans" cxnId="{BF1C6274-6B08-4901-A5A1-22BD76A80E66}">
      <dgm:prSet/>
      <dgm:spPr/>
      <dgm:t>
        <a:bodyPr/>
        <a:lstStyle/>
        <a:p>
          <a:endParaRPr lang="en-US"/>
        </a:p>
      </dgm:t>
    </dgm:pt>
    <dgm:pt modelId="{FA135EA2-FCE6-4267-ACC2-415DDE8007E0}" type="pres">
      <dgm:prSet presAssocID="{FCA30C0B-A56E-415B-8DF4-8D97C50FF4A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E3CDD7C-7ECC-4EFE-917D-A5B263742D6E}" type="pres">
      <dgm:prSet presAssocID="{AD0D419B-FFA4-45FD-946F-A03AE21A688B}" presName="hierRoot1" presStyleCnt="0"/>
      <dgm:spPr/>
    </dgm:pt>
    <dgm:pt modelId="{A4D270DB-052A-4582-9C74-F0D4AEC6D408}" type="pres">
      <dgm:prSet presAssocID="{AD0D419B-FFA4-45FD-946F-A03AE21A688B}" presName="composite" presStyleCnt="0"/>
      <dgm:spPr/>
    </dgm:pt>
    <dgm:pt modelId="{89A64109-278C-4BA4-A689-7A2AC202AA00}" type="pres">
      <dgm:prSet presAssocID="{AD0D419B-FFA4-45FD-946F-A03AE21A688B}" presName="background" presStyleLbl="node0" presStyleIdx="0" presStyleCnt="3"/>
      <dgm:spPr/>
    </dgm:pt>
    <dgm:pt modelId="{55A86B16-98DE-4E2E-ACBD-903F8D830E3B}" type="pres">
      <dgm:prSet presAssocID="{AD0D419B-FFA4-45FD-946F-A03AE21A688B}" presName="text" presStyleLbl="fgAcc0" presStyleIdx="0" presStyleCnt="3">
        <dgm:presLayoutVars>
          <dgm:chPref val="3"/>
        </dgm:presLayoutVars>
      </dgm:prSet>
      <dgm:spPr/>
    </dgm:pt>
    <dgm:pt modelId="{92BBC860-674E-48AB-94A8-7D96208CED6B}" type="pres">
      <dgm:prSet presAssocID="{AD0D419B-FFA4-45FD-946F-A03AE21A688B}" presName="hierChild2" presStyleCnt="0"/>
      <dgm:spPr/>
    </dgm:pt>
    <dgm:pt modelId="{B395B5B9-0DA5-4D78-B8A3-7119651C8789}" type="pres">
      <dgm:prSet presAssocID="{3332501E-D52A-4DC6-8C93-5DB0416DBB42}" presName="hierRoot1" presStyleCnt="0"/>
      <dgm:spPr/>
    </dgm:pt>
    <dgm:pt modelId="{DB6D9FEF-95B7-4DF4-A5AD-E728A192A766}" type="pres">
      <dgm:prSet presAssocID="{3332501E-D52A-4DC6-8C93-5DB0416DBB42}" presName="composite" presStyleCnt="0"/>
      <dgm:spPr/>
    </dgm:pt>
    <dgm:pt modelId="{B4D3EB38-E2DC-405C-8597-F48AED6DFFE1}" type="pres">
      <dgm:prSet presAssocID="{3332501E-D52A-4DC6-8C93-5DB0416DBB42}" presName="background" presStyleLbl="node0" presStyleIdx="1" presStyleCnt="3"/>
      <dgm:spPr/>
    </dgm:pt>
    <dgm:pt modelId="{6E22A342-B72C-40D7-94A1-228FA0B7E049}" type="pres">
      <dgm:prSet presAssocID="{3332501E-D52A-4DC6-8C93-5DB0416DBB42}" presName="text" presStyleLbl="fgAcc0" presStyleIdx="1" presStyleCnt="3">
        <dgm:presLayoutVars>
          <dgm:chPref val="3"/>
        </dgm:presLayoutVars>
      </dgm:prSet>
      <dgm:spPr/>
    </dgm:pt>
    <dgm:pt modelId="{DE162977-291B-4691-B7AF-02026DE55E88}" type="pres">
      <dgm:prSet presAssocID="{3332501E-D52A-4DC6-8C93-5DB0416DBB42}" presName="hierChild2" presStyleCnt="0"/>
      <dgm:spPr/>
    </dgm:pt>
    <dgm:pt modelId="{D9F72FC6-288D-42D6-8968-141F53488131}" type="pres">
      <dgm:prSet presAssocID="{344057FD-EEC6-4B9C-BF1F-26D518E06E24}" presName="hierRoot1" presStyleCnt="0"/>
      <dgm:spPr/>
    </dgm:pt>
    <dgm:pt modelId="{9574D30E-3450-4476-9E0A-1C3E2B0C138C}" type="pres">
      <dgm:prSet presAssocID="{344057FD-EEC6-4B9C-BF1F-26D518E06E24}" presName="composite" presStyleCnt="0"/>
      <dgm:spPr/>
    </dgm:pt>
    <dgm:pt modelId="{44D5D438-CBBF-45E2-9D58-DE073DDF1F81}" type="pres">
      <dgm:prSet presAssocID="{344057FD-EEC6-4B9C-BF1F-26D518E06E24}" presName="background" presStyleLbl="node0" presStyleIdx="2" presStyleCnt="3"/>
      <dgm:spPr/>
    </dgm:pt>
    <dgm:pt modelId="{FD920C40-4600-4014-8A66-F3C963D4F027}" type="pres">
      <dgm:prSet presAssocID="{344057FD-EEC6-4B9C-BF1F-26D518E06E24}" presName="text" presStyleLbl="fgAcc0" presStyleIdx="2" presStyleCnt="3">
        <dgm:presLayoutVars>
          <dgm:chPref val="3"/>
        </dgm:presLayoutVars>
      </dgm:prSet>
      <dgm:spPr/>
    </dgm:pt>
    <dgm:pt modelId="{2571BD62-2EB1-4972-BAC1-2D31096458EC}" type="pres">
      <dgm:prSet presAssocID="{344057FD-EEC6-4B9C-BF1F-26D518E06E24}" presName="hierChild2" presStyleCnt="0"/>
      <dgm:spPr/>
    </dgm:pt>
  </dgm:ptLst>
  <dgm:cxnLst>
    <dgm:cxn modelId="{BB48BF19-BB4F-45C2-BD7E-CF959C545E14}" type="presOf" srcId="{3332501E-D52A-4DC6-8C93-5DB0416DBB42}" destId="{6E22A342-B72C-40D7-94A1-228FA0B7E049}" srcOrd="0" destOrd="0" presId="urn:microsoft.com/office/officeart/2005/8/layout/hierarchy1"/>
    <dgm:cxn modelId="{83E12731-EFB4-4E1B-8248-6FC9B6E63E80}" srcId="{FCA30C0B-A56E-415B-8DF4-8D97C50FF4AE}" destId="{3332501E-D52A-4DC6-8C93-5DB0416DBB42}" srcOrd="1" destOrd="0" parTransId="{474C4E01-FC4E-42BA-B2D9-0C3F42C00CD8}" sibTransId="{0F4DC0DA-E967-4E4B-B18D-B6F59ADE305E}"/>
    <dgm:cxn modelId="{BF1C6274-6B08-4901-A5A1-22BD76A80E66}" srcId="{FCA30C0B-A56E-415B-8DF4-8D97C50FF4AE}" destId="{344057FD-EEC6-4B9C-BF1F-26D518E06E24}" srcOrd="2" destOrd="0" parTransId="{4B3B6DCE-EAD0-4E59-B78A-4117C1BD7163}" sibTransId="{93635812-B860-4E46-BF2C-E6CE0F62F2B4}"/>
    <dgm:cxn modelId="{98EC63C6-BD0A-4017-93AB-993B15339492}" type="presOf" srcId="{AD0D419B-FFA4-45FD-946F-A03AE21A688B}" destId="{55A86B16-98DE-4E2E-ACBD-903F8D830E3B}" srcOrd="0" destOrd="0" presId="urn:microsoft.com/office/officeart/2005/8/layout/hierarchy1"/>
    <dgm:cxn modelId="{D296C0C6-AF57-4AE2-9C63-FC88A84E1B6C}" type="presOf" srcId="{344057FD-EEC6-4B9C-BF1F-26D518E06E24}" destId="{FD920C40-4600-4014-8A66-F3C963D4F027}" srcOrd="0" destOrd="0" presId="urn:microsoft.com/office/officeart/2005/8/layout/hierarchy1"/>
    <dgm:cxn modelId="{8754A8D0-1827-4DC0-8A1E-15C2DD409E77}" type="presOf" srcId="{FCA30C0B-A56E-415B-8DF4-8D97C50FF4AE}" destId="{FA135EA2-FCE6-4267-ACC2-415DDE8007E0}" srcOrd="0" destOrd="0" presId="urn:microsoft.com/office/officeart/2005/8/layout/hierarchy1"/>
    <dgm:cxn modelId="{49AD77F0-69A1-4A48-B58E-26361A844B71}" srcId="{FCA30C0B-A56E-415B-8DF4-8D97C50FF4AE}" destId="{AD0D419B-FFA4-45FD-946F-A03AE21A688B}" srcOrd="0" destOrd="0" parTransId="{962F8A4A-D5EF-4F58-AA49-2D8D13109F4F}" sibTransId="{CD68868A-7581-47AF-8735-B954A2136353}"/>
    <dgm:cxn modelId="{B8B3C588-82A3-44D3-B46F-E93A6F0F57A0}" type="presParOf" srcId="{FA135EA2-FCE6-4267-ACC2-415DDE8007E0}" destId="{5E3CDD7C-7ECC-4EFE-917D-A5B263742D6E}" srcOrd="0" destOrd="0" presId="urn:microsoft.com/office/officeart/2005/8/layout/hierarchy1"/>
    <dgm:cxn modelId="{4EA4CFFD-C02C-4E41-B003-A5259C678F35}" type="presParOf" srcId="{5E3CDD7C-7ECC-4EFE-917D-A5B263742D6E}" destId="{A4D270DB-052A-4582-9C74-F0D4AEC6D408}" srcOrd="0" destOrd="0" presId="urn:microsoft.com/office/officeart/2005/8/layout/hierarchy1"/>
    <dgm:cxn modelId="{18E8A0AA-FD33-4228-81AC-EE266C7A0D68}" type="presParOf" srcId="{A4D270DB-052A-4582-9C74-F0D4AEC6D408}" destId="{89A64109-278C-4BA4-A689-7A2AC202AA00}" srcOrd="0" destOrd="0" presId="urn:microsoft.com/office/officeart/2005/8/layout/hierarchy1"/>
    <dgm:cxn modelId="{AF4713BE-7916-4528-BF48-A35558458E8C}" type="presParOf" srcId="{A4D270DB-052A-4582-9C74-F0D4AEC6D408}" destId="{55A86B16-98DE-4E2E-ACBD-903F8D830E3B}" srcOrd="1" destOrd="0" presId="urn:microsoft.com/office/officeart/2005/8/layout/hierarchy1"/>
    <dgm:cxn modelId="{340C81F6-D6D7-4E72-AAC9-9EA109510E0B}" type="presParOf" srcId="{5E3CDD7C-7ECC-4EFE-917D-A5B263742D6E}" destId="{92BBC860-674E-48AB-94A8-7D96208CED6B}" srcOrd="1" destOrd="0" presId="urn:microsoft.com/office/officeart/2005/8/layout/hierarchy1"/>
    <dgm:cxn modelId="{105D42ED-1443-41DB-8ED2-392FED91D1AC}" type="presParOf" srcId="{FA135EA2-FCE6-4267-ACC2-415DDE8007E0}" destId="{B395B5B9-0DA5-4D78-B8A3-7119651C8789}" srcOrd="1" destOrd="0" presId="urn:microsoft.com/office/officeart/2005/8/layout/hierarchy1"/>
    <dgm:cxn modelId="{42276A94-01B8-4244-9B10-C4845663CB2F}" type="presParOf" srcId="{B395B5B9-0DA5-4D78-B8A3-7119651C8789}" destId="{DB6D9FEF-95B7-4DF4-A5AD-E728A192A766}" srcOrd="0" destOrd="0" presId="urn:microsoft.com/office/officeart/2005/8/layout/hierarchy1"/>
    <dgm:cxn modelId="{C597041B-7A89-4B39-B150-CEDACF83F207}" type="presParOf" srcId="{DB6D9FEF-95B7-4DF4-A5AD-E728A192A766}" destId="{B4D3EB38-E2DC-405C-8597-F48AED6DFFE1}" srcOrd="0" destOrd="0" presId="urn:microsoft.com/office/officeart/2005/8/layout/hierarchy1"/>
    <dgm:cxn modelId="{6797171C-7677-4629-BA3E-B80A0279D356}" type="presParOf" srcId="{DB6D9FEF-95B7-4DF4-A5AD-E728A192A766}" destId="{6E22A342-B72C-40D7-94A1-228FA0B7E049}" srcOrd="1" destOrd="0" presId="urn:microsoft.com/office/officeart/2005/8/layout/hierarchy1"/>
    <dgm:cxn modelId="{00766FD0-66A7-4DAE-8820-9E81D25A61B2}" type="presParOf" srcId="{B395B5B9-0DA5-4D78-B8A3-7119651C8789}" destId="{DE162977-291B-4691-B7AF-02026DE55E88}" srcOrd="1" destOrd="0" presId="urn:microsoft.com/office/officeart/2005/8/layout/hierarchy1"/>
    <dgm:cxn modelId="{09B905A3-2801-439F-ADC0-97CF5B67FC7A}" type="presParOf" srcId="{FA135EA2-FCE6-4267-ACC2-415DDE8007E0}" destId="{D9F72FC6-288D-42D6-8968-141F53488131}" srcOrd="2" destOrd="0" presId="urn:microsoft.com/office/officeart/2005/8/layout/hierarchy1"/>
    <dgm:cxn modelId="{0C5A477A-0D4B-4B11-BA77-6A07A6D26B28}" type="presParOf" srcId="{D9F72FC6-288D-42D6-8968-141F53488131}" destId="{9574D30E-3450-4476-9E0A-1C3E2B0C138C}" srcOrd="0" destOrd="0" presId="urn:microsoft.com/office/officeart/2005/8/layout/hierarchy1"/>
    <dgm:cxn modelId="{5CC278CD-46F9-4D03-9ADD-7898457F8AC6}" type="presParOf" srcId="{9574D30E-3450-4476-9E0A-1C3E2B0C138C}" destId="{44D5D438-CBBF-45E2-9D58-DE073DDF1F81}" srcOrd="0" destOrd="0" presId="urn:microsoft.com/office/officeart/2005/8/layout/hierarchy1"/>
    <dgm:cxn modelId="{3A2C36C9-06A2-4FAF-AF7F-A4C4D5D529D5}" type="presParOf" srcId="{9574D30E-3450-4476-9E0A-1C3E2B0C138C}" destId="{FD920C40-4600-4014-8A66-F3C963D4F027}" srcOrd="1" destOrd="0" presId="urn:microsoft.com/office/officeart/2005/8/layout/hierarchy1"/>
    <dgm:cxn modelId="{3BC5DA68-8B00-4602-BF03-43CFACB2D1A3}" type="presParOf" srcId="{D9F72FC6-288D-42D6-8968-141F53488131}" destId="{2571BD62-2EB1-4972-BAC1-2D31096458E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64109-278C-4BA4-A689-7A2AC202AA00}">
      <dsp:nvSpPr>
        <dsp:cNvPr id="0" name=""/>
        <dsp:cNvSpPr/>
      </dsp:nvSpPr>
      <dsp:spPr>
        <a:xfrm>
          <a:off x="0" y="524890"/>
          <a:ext cx="2769774" cy="17588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86B16-98DE-4E2E-ACBD-903F8D830E3B}">
      <dsp:nvSpPr>
        <dsp:cNvPr id="0" name=""/>
        <dsp:cNvSpPr/>
      </dsp:nvSpPr>
      <dsp:spPr>
        <a:xfrm>
          <a:off x="307752" y="817255"/>
          <a:ext cx="2769774" cy="17588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Small initial labeled set → solved with balancing and augmentation</a:t>
          </a:r>
        </a:p>
      </dsp:txBody>
      <dsp:txXfrm>
        <a:off x="359266" y="868769"/>
        <a:ext cx="2666746" cy="1655778"/>
      </dsp:txXfrm>
    </dsp:sp>
    <dsp:sp modelId="{B4D3EB38-E2DC-405C-8597-F48AED6DFFE1}">
      <dsp:nvSpPr>
        <dsp:cNvPr id="0" name=""/>
        <dsp:cNvSpPr/>
      </dsp:nvSpPr>
      <dsp:spPr>
        <a:xfrm>
          <a:off x="3385280" y="524890"/>
          <a:ext cx="2769774" cy="17588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2A342-B72C-40D7-94A1-228FA0B7E049}">
      <dsp:nvSpPr>
        <dsp:cNvPr id="0" name=""/>
        <dsp:cNvSpPr/>
      </dsp:nvSpPr>
      <dsp:spPr>
        <a:xfrm>
          <a:off x="3693032" y="817255"/>
          <a:ext cx="2769774" cy="17588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Lack of multi-class labels → pseudo-labeling unlabeled images.</a:t>
          </a:r>
        </a:p>
      </dsp:txBody>
      <dsp:txXfrm>
        <a:off x="3744546" y="868769"/>
        <a:ext cx="2666746" cy="1655778"/>
      </dsp:txXfrm>
    </dsp:sp>
    <dsp:sp modelId="{44D5D438-CBBF-45E2-9D58-DE073DDF1F81}">
      <dsp:nvSpPr>
        <dsp:cNvPr id="0" name=""/>
        <dsp:cNvSpPr/>
      </dsp:nvSpPr>
      <dsp:spPr>
        <a:xfrm>
          <a:off x="6770560" y="524890"/>
          <a:ext cx="2769774" cy="17588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920C40-4600-4014-8A66-F3C963D4F027}">
      <dsp:nvSpPr>
        <dsp:cNvPr id="0" name=""/>
        <dsp:cNvSpPr/>
      </dsp:nvSpPr>
      <dsp:spPr>
        <a:xfrm>
          <a:off x="7078313" y="817255"/>
          <a:ext cx="2769774" cy="17588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Classification of sprawling defects → solved with expanded masking.</a:t>
          </a:r>
        </a:p>
      </dsp:txBody>
      <dsp:txXfrm>
        <a:off x="7129827" y="868769"/>
        <a:ext cx="2666746" cy="1655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B265F-10DD-4CE5-ABC1-C56454B45D2C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01004-9231-48A7-BC60-1551207EC1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98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01004-9231-48A7-BC60-1551207EC1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8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12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2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95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72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2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5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46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39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33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42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34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71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76A1B86-DC99-46B9-B5AA-A7E928EA9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304FFE-74E9-4316-B822-F35A685E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62550" y="1562669"/>
            <a:ext cx="5636113" cy="2456597"/>
          </a:xfrm>
        </p:spPr>
        <p:txBody>
          <a:bodyPr anchor="b">
            <a:normAutofit/>
          </a:bodyPr>
          <a:lstStyle/>
          <a:p>
            <a:r>
              <a:rPr lang="en-US" sz="4400">
                <a:solidFill>
                  <a:schemeClr val="tx1">
                    <a:lumMod val="85000"/>
                    <a:lumOff val="15000"/>
                  </a:schemeClr>
                </a:solidFill>
              </a:rPr>
              <a:t>Aircraft Fuselage Defect Detection Using CNN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49309" y="4298722"/>
            <a:ext cx="4678086" cy="1148885"/>
          </a:xfrm>
        </p:spPr>
        <p:txBody>
          <a:bodyPr anchor="t">
            <a:normAutofit/>
          </a:bodyPr>
          <a:lstStyle/>
          <a:p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By: Adam O’Connor and Jake Whited</a:t>
            </a:r>
          </a:p>
          <a:p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ECEN 5060</a:t>
            </a:r>
          </a:p>
        </p:txBody>
      </p:sp>
      <p:pic>
        <p:nvPicPr>
          <p:cNvPr id="21" name="Picture 20" descr="Aircraft jet engine turbine">
            <a:extLst>
              <a:ext uri="{FF2B5EF4-FFF2-40B4-BE49-F238E27FC236}">
                <a16:creationId xmlns:a16="http://schemas.microsoft.com/office/drawing/2014/main" id="{EEF91421-25D0-2848-934A-A5EC9450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256" b="-1"/>
          <a:stretch/>
        </p:blipFill>
        <p:spPr>
          <a:xfrm>
            <a:off x="-7266" y="10"/>
            <a:ext cx="3569616" cy="6857990"/>
          </a:xfrm>
          <a:custGeom>
            <a:avLst/>
            <a:gdLst/>
            <a:ahLst/>
            <a:cxnLst/>
            <a:rect l="l" t="t" r="r" b="b"/>
            <a:pathLst>
              <a:path w="3569616" h="6858000">
                <a:moveTo>
                  <a:pt x="0" y="0"/>
                </a:moveTo>
                <a:lnTo>
                  <a:pt x="3119345" y="0"/>
                </a:lnTo>
                <a:lnTo>
                  <a:pt x="3123529" y="17226"/>
                </a:lnTo>
                <a:cubicBezTo>
                  <a:pt x="3124924" y="23927"/>
                  <a:pt x="3126075" y="29690"/>
                  <a:pt x="3127926" y="35733"/>
                </a:cubicBezTo>
                <a:cubicBezTo>
                  <a:pt x="3135983" y="55162"/>
                  <a:pt x="3152761" y="75163"/>
                  <a:pt x="3158476" y="86830"/>
                </a:cubicBezTo>
                <a:lnTo>
                  <a:pt x="3162217" y="105744"/>
                </a:lnTo>
                <a:lnTo>
                  <a:pt x="3166997" y="104727"/>
                </a:lnTo>
                <a:lnTo>
                  <a:pt x="3167793" y="111793"/>
                </a:lnTo>
                <a:lnTo>
                  <a:pt x="3168896" y="127609"/>
                </a:lnTo>
                <a:cubicBezTo>
                  <a:pt x="3170241" y="137435"/>
                  <a:pt x="3170795" y="164972"/>
                  <a:pt x="3173185" y="174906"/>
                </a:cubicBezTo>
                <a:cubicBezTo>
                  <a:pt x="3178510" y="177461"/>
                  <a:pt x="3181593" y="181749"/>
                  <a:pt x="3183238" y="187215"/>
                </a:cubicBezTo>
                <a:lnTo>
                  <a:pt x="3184145" y="199435"/>
                </a:lnTo>
                <a:lnTo>
                  <a:pt x="3200957" y="269529"/>
                </a:lnTo>
                <a:lnTo>
                  <a:pt x="3202491" y="279219"/>
                </a:lnTo>
                <a:lnTo>
                  <a:pt x="3206975" y="284221"/>
                </a:lnTo>
                <a:cubicBezTo>
                  <a:pt x="3208056" y="288198"/>
                  <a:pt x="3208241" y="299815"/>
                  <a:pt x="3208979" y="303078"/>
                </a:cubicBezTo>
                <a:cubicBezTo>
                  <a:pt x="3209786" y="303316"/>
                  <a:pt x="3210593" y="303555"/>
                  <a:pt x="3211400" y="303794"/>
                </a:cubicBezTo>
                <a:cubicBezTo>
                  <a:pt x="3215834" y="314048"/>
                  <a:pt x="3230882" y="352723"/>
                  <a:pt x="3235583" y="364595"/>
                </a:cubicBezTo>
                <a:cubicBezTo>
                  <a:pt x="3232098" y="367263"/>
                  <a:pt x="3238178" y="372307"/>
                  <a:pt x="3239601" y="375020"/>
                </a:cubicBezTo>
                <a:cubicBezTo>
                  <a:pt x="3237179" y="375617"/>
                  <a:pt x="3236854" y="382439"/>
                  <a:pt x="3239157" y="384290"/>
                </a:cubicBezTo>
                <a:cubicBezTo>
                  <a:pt x="3254070" y="431093"/>
                  <a:pt x="3227895" y="408920"/>
                  <a:pt x="3245230" y="435044"/>
                </a:cubicBezTo>
                <a:cubicBezTo>
                  <a:pt x="3246565" y="439781"/>
                  <a:pt x="3245820" y="443743"/>
                  <a:pt x="3244204" y="447282"/>
                </a:cubicBezTo>
                <a:lnTo>
                  <a:pt x="3240762" y="452630"/>
                </a:lnTo>
                <a:lnTo>
                  <a:pt x="3249093" y="471880"/>
                </a:lnTo>
                <a:cubicBezTo>
                  <a:pt x="3252174" y="481431"/>
                  <a:pt x="3254453" y="491548"/>
                  <a:pt x="3255857" y="501992"/>
                </a:cubicBezTo>
                <a:cubicBezTo>
                  <a:pt x="3250999" y="504682"/>
                  <a:pt x="3258622" y="512442"/>
                  <a:pt x="3260271" y="516223"/>
                </a:cubicBezTo>
                <a:cubicBezTo>
                  <a:pt x="3257006" y="516482"/>
                  <a:pt x="3255973" y="525173"/>
                  <a:pt x="3258865" y="528038"/>
                </a:cubicBezTo>
                <a:cubicBezTo>
                  <a:pt x="3274535" y="591283"/>
                  <a:pt x="3241762" y="557303"/>
                  <a:pt x="3262462" y="594499"/>
                </a:cubicBezTo>
                <a:cubicBezTo>
                  <a:pt x="3263816" y="600863"/>
                  <a:pt x="3262479" y="605795"/>
                  <a:pt x="3260024" y="610000"/>
                </a:cubicBezTo>
                <a:lnTo>
                  <a:pt x="3253721" y="617692"/>
                </a:lnTo>
                <a:lnTo>
                  <a:pt x="3256482" y="623204"/>
                </a:lnTo>
                <a:cubicBezTo>
                  <a:pt x="3258005" y="644600"/>
                  <a:pt x="3251476" y="651376"/>
                  <a:pt x="3259225" y="663365"/>
                </a:cubicBezTo>
                <a:cubicBezTo>
                  <a:pt x="3245876" y="682744"/>
                  <a:pt x="3258539" y="675670"/>
                  <a:pt x="3261631" y="689522"/>
                </a:cubicBezTo>
                <a:cubicBezTo>
                  <a:pt x="3265207" y="700373"/>
                  <a:pt x="3269507" y="679723"/>
                  <a:pt x="3271002" y="690492"/>
                </a:cubicBezTo>
                <a:cubicBezTo>
                  <a:pt x="3267989" y="702455"/>
                  <a:pt x="3279578" y="701125"/>
                  <a:pt x="3275760" y="713609"/>
                </a:cubicBezTo>
                <a:cubicBezTo>
                  <a:pt x="3266819" y="711239"/>
                  <a:pt x="3278954" y="737528"/>
                  <a:pt x="3271356" y="738880"/>
                </a:cubicBezTo>
                <a:cubicBezTo>
                  <a:pt x="3282938" y="748490"/>
                  <a:pt x="3269788" y="754591"/>
                  <a:pt x="3274016" y="768139"/>
                </a:cubicBezTo>
                <a:cubicBezTo>
                  <a:pt x="3278559" y="774347"/>
                  <a:pt x="3279560" y="778980"/>
                  <a:pt x="3275507" y="785654"/>
                </a:cubicBezTo>
                <a:cubicBezTo>
                  <a:pt x="3297514" y="814181"/>
                  <a:pt x="3277534" y="803670"/>
                  <a:pt x="3287024" y="831111"/>
                </a:cubicBezTo>
                <a:cubicBezTo>
                  <a:pt x="3296672" y="854655"/>
                  <a:pt x="3303659" y="881610"/>
                  <a:pt x="3324562" y="903604"/>
                </a:cubicBezTo>
                <a:cubicBezTo>
                  <a:pt x="3330338" y="907511"/>
                  <a:pt x="3333079" y="917872"/>
                  <a:pt x="3330682" y="926744"/>
                </a:cubicBezTo>
                <a:cubicBezTo>
                  <a:pt x="3330269" y="928269"/>
                  <a:pt x="3329716" y="929694"/>
                  <a:pt x="3329041" y="930971"/>
                </a:cubicBezTo>
                <a:cubicBezTo>
                  <a:pt x="3333270" y="950914"/>
                  <a:pt x="3351150" y="1023696"/>
                  <a:pt x="3356062" y="1046405"/>
                </a:cubicBezTo>
                <a:cubicBezTo>
                  <a:pt x="3349099" y="1048737"/>
                  <a:pt x="3362597" y="1059482"/>
                  <a:pt x="3358521" y="1067217"/>
                </a:cubicBezTo>
                <a:cubicBezTo>
                  <a:pt x="3354869" y="1072807"/>
                  <a:pt x="3358113" y="1077371"/>
                  <a:pt x="3358773" y="1082909"/>
                </a:cubicBezTo>
                <a:cubicBezTo>
                  <a:pt x="3356098" y="1090444"/>
                  <a:pt x="3363241" y="1113953"/>
                  <a:pt x="3367682" y="1119909"/>
                </a:cubicBezTo>
                <a:cubicBezTo>
                  <a:pt x="3382703" y="1133847"/>
                  <a:pt x="3374343" y="1168367"/>
                  <a:pt x="3385911" y="1180009"/>
                </a:cubicBezTo>
                <a:cubicBezTo>
                  <a:pt x="3387774" y="1184389"/>
                  <a:pt x="3388688" y="1188737"/>
                  <a:pt x="3389010" y="1193041"/>
                </a:cubicBezTo>
                <a:lnTo>
                  <a:pt x="3388572" y="1205179"/>
                </a:lnTo>
                <a:lnTo>
                  <a:pt x="3385768" y="1208811"/>
                </a:lnTo>
                <a:lnTo>
                  <a:pt x="3386975" y="1216129"/>
                </a:lnTo>
                <a:lnTo>
                  <a:pt x="3386647" y="1218271"/>
                </a:lnTo>
                <a:cubicBezTo>
                  <a:pt x="3386007" y="1222365"/>
                  <a:pt x="3385480" y="1226399"/>
                  <a:pt x="3385420" y="1230360"/>
                </a:cubicBezTo>
                <a:cubicBezTo>
                  <a:pt x="3400233" y="1224163"/>
                  <a:pt x="3387342" y="1263034"/>
                  <a:pt x="3398902" y="1251303"/>
                </a:cubicBezTo>
                <a:cubicBezTo>
                  <a:pt x="3401143" y="1271991"/>
                  <a:pt x="3411558" y="1255397"/>
                  <a:pt x="3402244" y="1281071"/>
                </a:cubicBezTo>
                <a:cubicBezTo>
                  <a:pt x="3416627" y="1312459"/>
                  <a:pt x="3415183" y="1363554"/>
                  <a:pt x="3435533" y="1387530"/>
                </a:cubicBezTo>
                <a:cubicBezTo>
                  <a:pt x="3428168" y="1384876"/>
                  <a:pt x="3423452" y="1398828"/>
                  <a:pt x="3427595" y="1407995"/>
                </a:cubicBezTo>
                <a:cubicBezTo>
                  <a:pt x="3398778" y="1398886"/>
                  <a:pt x="3455260" y="1443485"/>
                  <a:pt x="3436580" y="1453051"/>
                </a:cubicBezTo>
                <a:cubicBezTo>
                  <a:pt x="3454427" y="1452263"/>
                  <a:pt x="3487273" y="1492392"/>
                  <a:pt x="3473886" y="1513215"/>
                </a:cubicBezTo>
                <a:cubicBezTo>
                  <a:pt x="3479337" y="1543203"/>
                  <a:pt x="3495403" y="1563620"/>
                  <a:pt x="3491486" y="1595707"/>
                </a:cubicBezTo>
                <a:cubicBezTo>
                  <a:pt x="3493932" y="1596530"/>
                  <a:pt x="3496028" y="1598008"/>
                  <a:pt x="3497869" y="1599939"/>
                </a:cubicBezTo>
                <a:lnTo>
                  <a:pt x="3502453" y="1606503"/>
                </a:lnTo>
                <a:lnTo>
                  <a:pt x="3502232" y="1607846"/>
                </a:lnTo>
                <a:cubicBezTo>
                  <a:pt x="3502503" y="1613048"/>
                  <a:pt x="3503673" y="1615641"/>
                  <a:pt x="3505239" y="1617081"/>
                </a:cubicBezTo>
                <a:cubicBezTo>
                  <a:pt x="3505979" y="1617395"/>
                  <a:pt x="3506719" y="1617710"/>
                  <a:pt x="3507459" y="1618024"/>
                </a:cubicBezTo>
                <a:lnTo>
                  <a:pt x="3510011" y="1624022"/>
                </a:lnTo>
                <a:lnTo>
                  <a:pt x="3516358" y="1634929"/>
                </a:lnTo>
                <a:lnTo>
                  <a:pt x="3516308" y="1637821"/>
                </a:lnTo>
                <a:lnTo>
                  <a:pt x="3523955" y="1655598"/>
                </a:lnTo>
                <a:lnTo>
                  <a:pt x="3523473" y="1656247"/>
                </a:lnTo>
                <a:cubicBezTo>
                  <a:pt x="3522567" y="1658107"/>
                  <a:pt x="3522227" y="1660249"/>
                  <a:pt x="3523061" y="1663024"/>
                </a:cubicBezTo>
                <a:cubicBezTo>
                  <a:pt x="3513175" y="1664689"/>
                  <a:pt x="3520280" y="1667013"/>
                  <a:pt x="3523616" y="1675054"/>
                </a:cubicBezTo>
                <a:cubicBezTo>
                  <a:pt x="3509006" y="1679436"/>
                  <a:pt x="3523682" y="1698702"/>
                  <a:pt x="3517630" y="1707801"/>
                </a:cubicBezTo>
                <a:cubicBezTo>
                  <a:pt x="3520410" y="1713612"/>
                  <a:pt x="3523083" y="1719836"/>
                  <a:pt x="3525537" y="1726380"/>
                </a:cubicBezTo>
                <a:lnTo>
                  <a:pt x="3529903" y="1779986"/>
                </a:lnTo>
                <a:lnTo>
                  <a:pt x="3521468" y="1836998"/>
                </a:lnTo>
                <a:cubicBezTo>
                  <a:pt x="3522502" y="1857808"/>
                  <a:pt x="3519191" y="1876110"/>
                  <a:pt x="3523412" y="1893497"/>
                </a:cubicBezTo>
                <a:cubicBezTo>
                  <a:pt x="3520411" y="1900876"/>
                  <a:pt x="3519436" y="1907708"/>
                  <a:pt x="3525004" y="1913894"/>
                </a:cubicBezTo>
                <a:cubicBezTo>
                  <a:pt x="3524490" y="1933413"/>
                  <a:pt x="3517414" y="1938604"/>
                  <a:pt x="3523928" y="1950514"/>
                </a:cubicBezTo>
                <a:cubicBezTo>
                  <a:pt x="3512685" y="1962215"/>
                  <a:pt x="3517275" y="1962555"/>
                  <a:pt x="3521008" y="1967449"/>
                </a:cubicBezTo>
                <a:lnTo>
                  <a:pt x="3521297" y="1968163"/>
                </a:lnTo>
                <a:lnTo>
                  <a:pt x="3519686" y="1969768"/>
                </a:lnTo>
                <a:lnTo>
                  <a:pt x="3519089" y="1972904"/>
                </a:lnTo>
                <a:lnTo>
                  <a:pt x="3520122" y="1981289"/>
                </a:lnTo>
                <a:lnTo>
                  <a:pt x="3520948" y="1984413"/>
                </a:lnTo>
                <a:cubicBezTo>
                  <a:pt x="3521356" y="1986575"/>
                  <a:pt x="3521416" y="1988026"/>
                  <a:pt x="3521226" y="1989046"/>
                </a:cubicBezTo>
                <a:lnTo>
                  <a:pt x="3521092" y="1989171"/>
                </a:lnTo>
                <a:lnTo>
                  <a:pt x="3521624" y="1993492"/>
                </a:lnTo>
                <a:cubicBezTo>
                  <a:pt x="3522844" y="2000762"/>
                  <a:pt x="3524332" y="2007819"/>
                  <a:pt x="3525996" y="2014518"/>
                </a:cubicBezTo>
                <a:cubicBezTo>
                  <a:pt x="3518529" y="2020777"/>
                  <a:pt x="3529333" y="2045218"/>
                  <a:pt x="3514412" y="2043465"/>
                </a:cubicBezTo>
                <a:cubicBezTo>
                  <a:pt x="3516219" y="2052531"/>
                  <a:pt x="3522688" y="2057653"/>
                  <a:pt x="3512822" y="2055222"/>
                </a:cubicBezTo>
                <a:cubicBezTo>
                  <a:pt x="3513140" y="2058224"/>
                  <a:pt x="3512432" y="2060136"/>
                  <a:pt x="3511227" y="2061550"/>
                </a:cubicBezTo>
                <a:lnTo>
                  <a:pt x="3510645" y="2061975"/>
                </a:lnTo>
                <a:lnTo>
                  <a:pt x="3514907" y="2082129"/>
                </a:lnTo>
                <a:lnTo>
                  <a:pt x="3514347" y="2084880"/>
                </a:lnTo>
                <a:lnTo>
                  <a:pt x="3518565" y="2097919"/>
                </a:lnTo>
                <a:lnTo>
                  <a:pt x="3519976" y="2104707"/>
                </a:lnTo>
                <a:lnTo>
                  <a:pt x="3521958" y="2106519"/>
                </a:lnTo>
                <a:cubicBezTo>
                  <a:pt x="3523219" y="2108534"/>
                  <a:pt x="3523895" y="2111498"/>
                  <a:pt x="3523237" y="2116590"/>
                </a:cubicBezTo>
                <a:lnTo>
                  <a:pt x="3522786" y="2117790"/>
                </a:lnTo>
                <a:lnTo>
                  <a:pt x="3526064" y="2125947"/>
                </a:lnTo>
                <a:cubicBezTo>
                  <a:pt x="3527505" y="2128548"/>
                  <a:pt x="3529274" y="2130818"/>
                  <a:pt x="3531495" y="2132603"/>
                </a:cubicBezTo>
                <a:cubicBezTo>
                  <a:pt x="3522034" y="2161762"/>
                  <a:pt x="3533978" y="2187874"/>
                  <a:pt x="3533955" y="2218836"/>
                </a:cubicBezTo>
                <a:cubicBezTo>
                  <a:pt x="3517312" y="2233337"/>
                  <a:pt x="3542024" y="2285180"/>
                  <a:pt x="3559442" y="2291697"/>
                </a:cubicBezTo>
                <a:cubicBezTo>
                  <a:pt x="3544608" y="2292866"/>
                  <a:pt x="3567228" y="2330146"/>
                  <a:pt x="3568373" y="2340076"/>
                </a:cubicBezTo>
                <a:cubicBezTo>
                  <a:pt x="3568755" y="2343387"/>
                  <a:pt x="3566751" y="2343658"/>
                  <a:pt x="3560178" y="2338540"/>
                </a:cubicBezTo>
                <a:cubicBezTo>
                  <a:pt x="3562571" y="2349015"/>
                  <a:pt x="3555536" y="2360463"/>
                  <a:pt x="3548875" y="2354921"/>
                </a:cubicBezTo>
                <a:cubicBezTo>
                  <a:pt x="3564342" y="2386191"/>
                  <a:pt x="3553912" y="2434573"/>
                  <a:pt x="3562290" y="2470516"/>
                </a:cubicBezTo>
                <a:cubicBezTo>
                  <a:pt x="3548732" y="2491328"/>
                  <a:pt x="3561750" y="2479665"/>
                  <a:pt x="3560263" y="2500409"/>
                </a:cubicBezTo>
                <a:cubicBezTo>
                  <a:pt x="3573531" y="2493872"/>
                  <a:pt x="3554177" y="2525877"/>
                  <a:pt x="3569616" y="2525972"/>
                </a:cubicBezTo>
                <a:cubicBezTo>
                  <a:pt x="3568857" y="2529744"/>
                  <a:pt x="3567635" y="2533395"/>
                  <a:pt x="3566291" y="2537057"/>
                </a:cubicBezTo>
                <a:lnTo>
                  <a:pt x="3565595" y="2538979"/>
                </a:lnTo>
                <a:lnTo>
                  <a:pt x="3565471" y="2546483"/>
                </a:lnTo>
                <a:lnTo>
                  <a:pt x="3562111" y="2548822"/>
                </a:lnTo>
                <a:lnTo>
                  <a:pt x="3559542" y="2560277"/>
                </a:lnTo>
                <a:cubicBezTo>
                  <a:pt x="3559093" y="2564534"/>
                  <a:pt x="3559212" y="2569074"/>
                  <a:pt x="3560240" y="2574030"/>
                </a:cubicBezTo>
                <a:cubicBezTo>
                  <a:pt x="3567097" y="2585933"/>
                  <a:pt x="3560828" y="2605604"/>
                  <a:pt x="3562359" y="2622912"/>
                </a:cubicBezTo>
                <a:lnTo>
                  <a:pt x="3564740" y="2630748"/>
                </a:lnTo>
                <a:lnTo>
                  <a:pt x="3563214" y="2656947"/>
                </a:lnTo>
                <a:cubicBezTo>
                  <a:pt x="3563065" y="2664385"/>
                  <a:pt x="3563222" y="2672085"/>
                  <a:pt x="3563949" y="2680153"/>
                </a:cubicBezTo>
                <a:lnTo>
                  <a:pt x="3566383" y="2695058"/>
                </a:lnTo>
                <a:lnTo>
                  <a:pt x="3565385" y="2699075"/>
                </a:lnTo>
                <a:cubicBezTo>
                  <a:pt x="3565951" y="2705917"/>
                  <a:pt x="3570892" y="2714690"/>
                  <a:pt x="3565525" y="2714239"/>
                </a:cubicBezTo>
                <a:lnTo>
                  <a:pt x="3567847" y="2721812"/>
                </a:lnTo>
                <a:lnTo>
                  <a:pt x="3564077" y="2729693"/>
                </a:lnTo>
                <a:cubicBezTo>
                  <a:pt x="3563144" y="2730592"/>
                  <a:pt x="3562134" y="2731288"/>
                  <a:pt x="3561085" y="2731758"/>
                </a:cubicBezTo>
                <a:lnTo>
                  <a:pt x="3563149" y="2742418"/>
                </a:lnTo>
                <a:lnTo>
                  <a:pt x="3560661" y="2751437"/>
                </a:lnTo>
                <a:lnTo>
                  <a:pt x="3563126" y="2758989"/>
                </a:lnTo>
                <a:lnTo>
                  <a:pt x="3562876" y="2762207"/>
                </a:lnTo>
                <a:lnTo>
                  <a:pt x="3561866" y="2770236"/>
                </a:lnTo>
                <a:cubicBezTo>
                  <a:pt x="3561066" y="2774372"/>
                  <a:pt x="3560080" y="2779005"/>
                  <a:pt x="3559378" y="2784138"/>
                </a:cubicBezTo>
                <a:lnTo>
                  <a:pt x="3559178" y="2788436"/>
                </a:lnTo>
                <a:lnTo>
                  <a:pt x="3554648" y="2798068"/>
                </a:lnTo>
                <a:cubicBezTo>
                  <a:pt x="3551209" y="2805087"/>
                  <a:pt x="3548936" y="2810580"/>
                  <a:pt x="3551400" y="2816345"/>
                </a:cubicBezTo>
                <a:cubicBezTo>
                  <a:pt x="3547036" y="2826742"/>
                  <a:pt x="3533490" y="2834711"/>
                  <a:pt x="3538128" y="2849028"/>
                </a:cubicBezTo>
                <a:cubicBezTo>
                  <a:pt x="3531517" y="2845031"/>
                  <a:pt x="3538369" y="2865256"/>
                  <a:pt x="3532013" y="2868126"/>
                </a:cubicBezTo>
                <a:cubicBezTo>
                  <a:pt x="3526842" y="2869601"/>
                  <a:pt x="3527715" y="2876080"/>
                  <a:pt x="3526094" y="2881167"/>
                </a:cubicBezTo>
                <a:cubicBezTo>
                  <a:pt x="3520961" y="2885059"/>
                  <a:pt x="3517628" y="2910333"/>
                  <a:pt x="3518939" y="2918966"/>
                </a:cubicBezTo>
                <a:cubicBezTo>
                  <a:pt x="3525789" y="2943088"/>
                  <a:pt x="3505468" y="2964225"/>
                  <a:pt x="3510391" y="2983548"/>
                </a:cubicBezTo>
                <a:cubicBezTo>
                  <a:pt x="3510204" y="2988707"/>
                  <a:pt x="3509257" y="2993036"/>
                  <a:pt x="3507840" y="2996827"/>
                </a:cubicBezTo>
                <a:lnTo>
                  <a:pt x="3502741" y="3006379"/>
                </a:lnTo>
                <a:lnTo>
                  <a:pt x="3499028" y="3006971"/>
                </a:lnTo>
                <a:lnTo>
                  <a:pt x="3497157" y="3013976"/>
                </a:lnTo>
                <a:lnTo>
                  <a:pt x="3496053" y="3015450"/>
                </a:lnTo>
                <a:cubicBezTo>
                  <a:pt x="3493931" y="3018255"/>
                  <a:pt x="3491925" y="3021106"/>
                  <a:pt x="3490329" y="3024292"/>
                </a:cubicBezTo>
                <a:cubicBezTo>
                  <a:pt x="3504872" y="3031782"/>
                  <a:pt x="3479143" y="3052632"/>
                  <a:pt x="3493186" y="3052840"/>
                </a:cubicBezTo>
                <a:cubicBezTo>
                  <a:pt x="3486942" y="3071654"/>
                  <a:pt x="3501947" y="3066916"/>
                  <a:pt x="3484298" y="3080007"/>
                </a:cubicBezTo>
                <a:cubicBezTo>
                  <a:pt x="3483814" y="3117860"/>
                  <a:pt x="3462683" y="3158406"/>
                  <a:pt x="3469977" y="3195253"/>
                </a:cubicBezTo>
                <a:cubicBezTo>
                  <a:pt x="3464984" y="3186842"/>
                  <a:pt x="3455676" y="3194249"/>
                  <a:pt x="3455490" y="3205255"/>
                </a:cubicBezTo>
                <a:cubicBezTo>
                  <a:pt x="3435461" y="3173385"/>
                  <a:pt x="3464274" y="3257718"/>
                  <a:pt x="3445250" y="3249703"/>
                </a:cubicBezTo>
                <a:cubicBezTo>
                  <a:pt x="3460163" y="3264187"/>
                  <a:pt x="3471377" y="3324835"/>
                  <a:pt x="3452291" y="3330508"/>
                </a:cubicBezTo>
                <a:cubicBezTo>
                  <a:pt x="3445043" y="3359645"/>
                  <a:pt x="3450218" y="3389952"/>
                  <a:pt x="3434486" y="3412864"/>
                </a:cubicBezTo>
                <a:cubicBezTo>
                  <a:pt x="3436166" y="3415609"/>
                  <a:pt x="3437306" y="3418595"/>
                  <a:pt x="3438058" y="3421734"/>
                </a:cubicBezTo>
                <a:lnTo>
                  <a:pt x="3439245" y="3430986"/>
                </a:lnTo>
                <a:lnTo>
                  <a:pt x="3438541" y="3431897"/>
                </a:lnTo>
                <a:cubicBezTo>
                  <a:pt x="3436732" y="3436375"/>
                  <a:pt x="3436677" y="3439488"/>
                  <a:pt x="3437396" y="3441992"/>
                </a:cubicBezTo>
                <a:lnTo>
                  <a:pt x="3438843" y="3444647"/>
                </a:lnTo>
                <a:lnTo>
                  <a:pt x="3438591" y="3451712"/>
                </a:lnTo>
                <a:lnTo>
                  <a:pt x="3439527" y="3466008"/>
                </a:lnTo>
                <a:lnTo>
                  <a:pt x="3438357" y="3468331"/>
                </a:lnTo>
                <a:lnTo>
                  <a:pt x="3437674" y="3489343"/>
                </a:lnTo>
                <a:cubicBezTo>
                  <a:pt x="3437459" y="3489383"/>
                  <a:pt x="3437241" y="3489424"/>
                  <a:pt x="3437026" y="3489465"/>
                </a:cubicBezTo>
                <a:cubicBezTo>
                  <a:pt x="3435558" y="3490219"/>
                  <a:pt x="3434444" y="3491679"/>
                  <a:pt x="3434044" y="3494659"/>
                </a:cubicBezTo>
                <a:cubicBezTo>
                  <a:pt x="3425302" y="3487640"/>
                  <a:pt x="3430211" y="3495561"/>
                  <a:pt x="3429800" y="3504965"/>
                </a:cubicBezTo>
                <a:cubicBezTo>
                  <a:pt x="3416132" y="3496161"/>
                  <a:pt x="3420620" y="3524348"/>
                  <a:pt x="3412115" y="3526661"/>
                </a:cubicBezTo>
                <a:cubicBezTo>
                  <a:pt x="3412121" y="3533765"/>
                  <a:pt x="3411879" y="3541120"/>
                  <a:pt x="3411331" y="3548549"/>
                </a:cubicBezTo>
                <a:lnTo>
                  <a:pt x="3410824" y="3552872"/>
                </a:lnTo>
                <a:cubicBezTo>
                  <a:pt x="3410773" y="3552889"/>
                  <a:pt x="3410721" y="3552908"/>
                  <a:pt x="3410671" y="3552926"/>
                </a:cubicBezTo>
                <a:cubicBezTo>
                  <a:pt x="3410254" y="3553793"/>
                  <a:pt x="3409971" y="3555188"/>
                  <a:pt x="3409849" y="3557419"/>
                </a:cubicBezTo>
                <a:lnTo>
                  <a:pt x="3409902" y="3560756"/>
                </a:lnTo>
                <a:lnTo>
                  <a:pt x="3408918" y="3569144"/>
                </a:lnTo>
                <a:lnTo>
                  <a:pt x="3407623" y="3571810"/>
                </a:lnTo>
                <a:lnTo>
                  <a:pt x="3405729" y="3572549"/>
                </a:lnTo>
                <a:lnTo>
                  <a:pt x="3405835" y="3573359"/>
                </a:lnTo>
                <a:cubicBezTo>
                  <a:pt x="3408214" y="3579757"/>
                  <a:pt x="3412465" y="3582275"/>
                  <a:pt x="3399129" y="3587902"/>
                </a:cubicBezTo>
                <a:cubicBezTo>
                  <a:pt x="3402495" y="3602236"/>
                  <a:pt x="3394605" y="3603730"/>
                  <a:pt x="3389566" y="3621859"/>
                </a:cubicBezTo>
                <a:cubicBezTo>
                  <a:pt x="3393374" y="3630350"/>
                  <a:pt x="3390863" y="3636316"/>
                  <a:pt x="3386307" y="3641820"/>
                </a:cubicBezTo>
                <a:cubicBezTo>
                  <a:pt x="3386232" y="3660214"/>
                  <a:pt x="3378837" y="3675854"/>
                  <a:pt x="3374956" y="3695940"/>
                </a:cubicBezTo>
                <a:cubicBezTo>
                  <a:pt x="3378387" y="3718839"/>
                  <a:pt x="3365817" y="3728358"/>
                  <a:pt x="3361718" y="3749831"/>
                </a:cubicBezTo>
                <a:cubicBezTo>
                  <a:pt x="3370064" y="3770267"/>
                  <a:pt x="3350403" y="3763879"/>
                  <a:pt x="3344768" y="3774338"/>
                </a:cubicBezTo>
                <a:lnTo>
                  <a:pt x="3343985" y="3777418"/>
                </a:lnTo>
                <a:lnTo>
                  <a:pt x="3344520" y="3785849"/>
                </a:lnTo>
                <a:lnTo>
                  <a:pt x="3345162" y="3789023"/>
                </a:lnTo>
                <a:cubicBezTo>
                  <a:pt x="3345441" y="3791209"/>
                  <a:pt x="3345415" y="3792659"/>
                  <a:pt x="3345164" y="3793659"/>
                </a:cubicBezTo>
                <a:lnTo>
                  <a:pt x="3345024" y="3793774"/>
                </a:lnTo>
                <a:lnTo>
                  <a:pt x="3345300" y="3798119"/>
                </a:lnTo>
                <a:cubicBezTo>
                  <a:pt x="3346087" y="3805456"/>
                  <a:pt x="3347157" y="3812596"/>
                  <a:pt x="3348424" y="3819398"/>
                </a:cubicBezTo>
                <a:cubicBezTo>
                  <a:pt x="3340590" y="3825065"/>
                  <a:pt x="3349940" y="3850234"/>
                  <a:pt x="3335133" y="3847354"/>
                </a:cubicBezTo>
                <a:cubicBezTo>
                  <a:pt x="3336403" y="3856524"/>
                  <a:pt x="3342565" y="3862118"/>
                  <a:pt x="3332848" y="3858945"/>
                </a:cubicBezTo>
                <a:cubicBezTo>
                  <a:pt x="3332988" y="3861961"/>
                  <a:pt x="3332168" y="3863811"/>
                  <a:pt x="3330878" y="3865128"/>
                </a:cubicBezTo>
                <a:lnTo>
                  <a:pt x="3330273" y="3865510"/>
                </a:lnTo>
                <a:lnTo>
                  <a:pt x="3333337" y="3885908"/>
                </a:lnTo>
                <a:lnTo>
                  <a:pt x="3332616" y="3888608"/>
                </a:lnTo>
                <a:lnTo>
                  <a:pt x="3336057" y="3901916"/>
                </a:lnTo>
                <a:lnTo>
                  <a:pt x="3337066" y="3908785"/>
                </a:lnTo>
                <a:lnTo>
                  <a:pt x="3338940" y="3910739"/>
                </a:lnTo>
                <a:cubicBezTo>
                  <a:pt x="3340082" y="3912843"/>
                  <a:pt x="3340580" y="3915849"/>
                  <a:pt x="3339621" y="3920873"/>
                </a:cubicBezTo>
                <a:lnTo>
                  <a:pt x="3339102" y="3922032"/>
                </a:lnTo>
                <a:lnTo>
                  <a:pt x="3341891" y="3930408"/>
                </a:lnTo>
                <a:cubicBezTo>
                  <a:pt x="3343178" y="3933107"/>
                  <a:pt x="3344812" y="3935503"/>
                  <a:pt x="3346927" y="3937451"/>
                </a:cubicBezTo>
                <a:cubicBezTo>
                  <a:pt x="3335745" y="3965779"/>
                  <a:pt x="3346136" y="3992699"/>
                  <a:pt x="3344279" y="4023542"/>
                </a:cubicBezTo>
                <a:cubicBezTo>
                  <a:pt x="3347024" y="4058096"/>
                  <a:pt x="3350783" y="4081986"/>
                  <a:pt x="3351926" y="4104769"/>
                </a:cubicBezTo>
                <a:cubicBezTo>
                  <a:pt x="3353695" y="4115384"/>
                  <a:pt x="3359144" y="4193344"/>
                  <a:pt x="3352816" y="4187317"/>
                </a:cubicBezTo>
                <a:cubicBezTo>
                  <a:pt x="3366419" y="4219638"/>
                  <a:pt x="3351446" y="4239971"/>
                  <a:pt x="3357691" y="4276413"/>
                </a:cubicBezTo>
                <a:cubicBezTo>
                  <a:pt x="3342910" y="4296116"/>
                  <a:pt x="3356610" y="4285488"/>
                  <a:pt x="3353895" y="4306037"/>
                </a:cubicBezTo>
                <a:cubicBezTo>
                  <a:pt x="3367541" y="4300534"/>
                  <a:pt x="3346306" y="4330948"/>
                  <a:pt x="3361728" y="4332215"/>
                </a:cubicBezTo>
                <a:cubicBezTo>
                  <a:pt x="3360746" y="4335915"/>
                  <a:pt x="3359307" y="4339458"/>
                  <a:pt x="3357748" y="4343006"/>
                </a:cubicBezTo>
                <a:lnTo>
                  <a:pt x="3356941" y="4344866"/>
                </a:lnTo>
                <a:lnTo>
                  <a:pt x="3356370" y="4352332"/>
                </a:lnTo>
                <a:lnTo>
                  <a:pt x="3352876" y="4354407"/>
                </a:lnTo>
                <a:lnTo>
                  <a:pt x="3352683" y="4444689"/>
                </a:lnTo>
                <a:cubicBezTo>
                  <a:pt x="3355485" y="4452425"/>
                  <a:pt x="3356736" y="4477980"/>
                  <a:pt x="3352455" y="4483791"/>
                </a:cubicBezTo>
                <a:cubicBezTo>
                  <a:pt x="3351784" y="4489320"/>
                  <a:pt x="3353780" y="4495171"/>
                  <a:pt x="3349030" y="4498683"/>
                </a:cubicBezTo>
                <a:cubicBezTo>
                  <a:pt x="3346858" y="4510741"/>
                  <a:pt x="3341860" y="4538358"/>
                  <a:pt x="3339427" y="4556140"/>
                </a:cubicBezTo>
                <a:cubicBezTo>
                  <a:pt x="3342836" y="4560659"/>
                  <a:pt x="3341611" y="4566842"/>
                  <a:pt x="3339521" y="4574959"/>
                </a:cubicBezTo>
                <a:lnTo>
                  <a:pt x="3338246" y="4582576"/>
                </a:lnTo>
                <a:lnTo>
                  <a:pt x="3348539" y="4605460"/>
                </a:lnTo>
                <a:lnTo>
                  <a:pt x="3345760" y="4678575"/>
                </a:lnTo>
                <a:lnTo>
                  <a:pt x="3356250" y="4713574"/>
                </a:lnTo>
                <a:cubicBezTo>
                  <a:pt x="3358600" y="4727943"/>
                  <a:pt x="3359577" y="4741820"/>
                  <a:pt x="3361380" y="4755215"/>
                </a:cubicBezTo>
                <a:cubicBezTo>
                  <a:pt x="3363928" y="4785596"/>
                  <a:pt x="3347531" y="4766123"/>
                  <a:pt x="3361636" y="4803525"/>
                </a:cubicBezTo>
                <a:cubicBezTo>
                  <a:pt x="3356254" y="4807867"/>
                  <a:pt x="3356117" y="4812705"/>
                  <a:pt x="3358957" y="4820729"/>
                </a:cubicBezTo>
                <a:cubicBezTo>
                  <a:pt x="3359783" y="4835507"/>
                  <a:pt x="3345952" y="4834947"/>
                  <a:pt x="3354635" y="4849546"/>
                </a:cubicBezTo>
                <a:cubicBezTo>
                  <a:pt x="3350894" y="4848362"/>
                  <a:pt x="3350351" y="4855411"/>
                  <a:pt x="3349759" y="4861941"/>
                </a:cubicBezTo>
                <a:lnTo>
                  <a:pt x="3347368" y="4866228"/>
                </a:lnTo>
                <a:lnTo>
                  <a:pt x="3358408" y="4889535"/>
                </a:lnTo>
                <a:cubicBezTo>
                  <a:pt x="3373705" y="4931282"/>
                  <a:pt x="3382233" y="4982216"/>
                  <a:pt x="3393319" y="5017998"/>
                </a:cubicBezTo>
                <a:cubicBezTo>
                  <a:pt x="3368256" y="5040241"/>
                  <a:pt x="3392200" y="5029364"/>
                  <a:pt x="3389184" y="5055049"/>
                </a:cubicBezTo>
                <a:cubicBezTo>
                  <a:pt x="3413510" y="5050695"/>
                  <a:pt x="3377700" y="5085342"/>
                  <a:pt x="3405892" y="5089973"/>
                </a:cubicBezTo>
                <a:cubicBezTo>
                  <a:pt x="3404451" y="5094499"/>
                  <a:pt x="3402165" y="5098741"/>
                  <a:pt x="3399662" y="5102960"/>
                </a:cubicBezTo>
                <a:lnTo>
                  <a:pt x="3398363" y="5105176"/>
                </a:lnTo>
                <a:lnTo>
                  <a:pt x="3398026" y="5114590"/>
                </a:lnTo>
                <a:lnTo>
                  <a:pt x="3391859" y="5116550"/>
                </a:lnTo>
                <a:lnTo>
                  <a:pt x="3386999" y="5130226"/>
                </a:lnTo>
                <a:cubicBezTo>
                  <a:pt x="3386119" y="5135455"/>
                  <a:pt x="3386267" y="5141205"/>
                  <a:pt x="3388073" y="5147747"/>
                </a:cubicBezTo>
                <a:cubicBezTo>
                  <a:pt x="3400425" y="5164741"/>
                  <a:pt x="3388688" y="5187675"/>
                  <a:pt x="3391234" y="5209919"/>
                </a:cubicBezTo>
                <a:lnTo>
                  <a:pt x="3395469" y="5220481"/>
                </a:lnTo>
                <a:lnTo>
                  <a:pt x="3392518" y="5250830"/>
                </a:lnTo>
                <a:lnTo>
                  <a:pt x="3393800" y="5252877"/>
                </a:lnTo>
                <a:cubicBezTo>
                  <a:pt x="3393941" y="5258188"/>
                  <a:pt x="3392357" y="5268832"/>
                  <a:pt x="3393361" y="5282697"/>
                </a:cubicBezTo>
                <a:lnTo>
                  <a:pt x="3399825" y="5336059"/>
                </a:lnTo>
                <a:lnTo>
                  <a:pt x="3392824" y="5344884"/>
                </a:lnTo>
                <a:lnTo>
                  <a:pt x="3389277" y="5345998"/>
                </a:lnTo>
                <a:lnTo>
                  <a:pt x="3390946" y="5360636"/>
                </a:lnTo>
                <a:lnTo>
                  <a:pt x="3386366" y="5371486"/>
                </a:lnTo>
                <a:lnTo>
                  <a:pt x="3390662" y="5381496"/>
                </a:lnTo>
                <a:lnTo>
                  <a:pt x="3388199" y="5395290"/>
                </a:lnTo>
                <a:cubicBezTo>
                  <a:pt x="3386677" y="5400263"/>
                  <a:pt x="3384810" y="5405812"/>
                  <a:pt x="3383455" y="5412069"/>
                </a:cubicBezTo>
                <a:lnTo>
                  <a:pt x="3376345" y="5426008"/>
                </a:lnTo>
                <a:lnTo>
                  <a:pt x="3374012" y="5448470"/>
                </a:lnTo>
                <a:cubicBezTo>
                  <a:pt x="3372358" y="5465848"/>
                  <a:pt x="3370199" y="5482458"/>
                  <a:pt x="3365299" y="5498771"/>
                </a:cubicBezTo>
                <a:cubicBezTo>
                  <a:pt x="3368242" y="5512292"/>
                  <a:pt x="3368289" y="5524931"/>
                  <a:pt x="3358774" y="5536815"/>
                </a:cubicBezTo>
                <a:cubicBezTo>
                  <a:pt x="3355554" y="5573082"/>
                  <a:pt x="3364982" y="5582256"/>
                  <a:pt x="3352897" y="5604851"/>
                </a:cubicBezTo>
                <a:cubicBezTo>
                  <a:pt x="3357655" y="5611851"/>
                  <a:pt x="3360065" y="5616619"/>
                  <a:pt x="3360918" y="5620215"/>
                </a:cubicBezTo>
                <a:cubicBezTo>
                  <a:pt x="3363482" y="5631010"/>
                  <a:pt x="3352061" y="5631235"/>
                  <a:pt x="3348145" y="5649365"/>
                </a:cubicBezTo>
                <a:cubicBezTo>
                  <a:pt x="3342329" y="5668683"/>
                  <a:pt x="3336842" y="5635583"/>
                  <a:pt x="3334135" y="5654076"/>
                </a:cubicBezTo>
                <a:cubicBezTo>
                  <a:pt x="3338089" y="5673079"/>
                  <a:pt x="3320876" y="5674673"/>
                  <a:pt x="3326011" y="5694285"/>
                </a:cubicBezTo>
                <a:cubicBezTo>
                  <a:pt x="3339441" y="5687377"/>
                  <a:pt x="3320185" y="5735320"/>
                  <a:pt x="3331448" y="5735077"/>
                </a:cubicBezTo>
                <a:cubicBezTo>
                  <a:pt x="3313758" y="5754960"/>
                  <a:pt x="3333086" y="5760823"/>
                  <a:pt x="3326180" y="5784860"/>
                </a:cubicBezTo>
                <a:cubicBezTo>
                  <a:pt x="3319129" y="5796737"/>
                  <a:pt x="3317432" y="5804806"/>
                  <a:pt x="3323175" y="5814629"/>
                </a:cubicBezTo>
                <a:cubicBezTo>
                  <a:pt x="3289103" y="5869565"/>
                  <a:pt x="3319352" y="5845410"/>
                  <a:pt x="3303983" y="5894405"/>
                </a:cubicBezTo>
                <a:lnTo>
                  <a:pt x="3302615" y="5898375"/>
                </a:lnTo>
                <a:lnTo>
                  <a:pt x="3305988" y="5914019"/>
                </a:lnTo>
                <a:cubicBezTo>
                  <a:pt x="3306566" y="5914416"/>
                  <a:pt x="3307142" y="5914813"/>
                  <a:pt x="3307720" y="5915209"/>
                </a:cubicBezTo>
                <a:lnTo>
                  <a:pt x="3288942" y="5962966"/>
                </a:lnTo>
                <a:lnTo>
                  <a:pt x="3289995" y="5969791"/>
                </a:lnTo>
                <a:lnTo>
                  <a:pt x="3273219" y="6000303"/>
                </a:lnTo>
                <a:lnTo>
                  <a:pt x="3266971" y="6016394"/>
                </a:lnTo>
                <a:lnTo>
                  <a:pt x="3258268" y="6034498"/>
                </a:lnTo>
                <a:lnTo>
                  <a:pt x="3262376" y="6046147"/>
                </a:lnTo>
                <a:cubicBezTo>
                  <a:pt x="3269023" y="6073717"/>
                  <a:pt x="3250846" y="6118951"/>
                  <a:pt x="3274161" y="6127097"/>
                </a:cubicBezTo>
                <a:cubicBezTo>
                  <a:pt x="3261055" y="6140796"/>
                  <a:pt x="3284255" y="6151240"/>
                  <a:pt x="3287116" y="6165061"/>
                </a:cubicBezTo>
                <a:cubicBezTo>
                  <a:pt x="3278972" y="6176795"/>
                  <a:pt x="3286959" y="6181809"/>
                  <a:pt x="3289289" y="6191816"/>
                </a:cubicBezTo>
                <a:cubicBezTo>
                  <a:pt x="3284123" y="6196765"/>
                  <a:pt x="3284941" y="6205311"/>
                  <a:pt x="3291517" y="6207797"/>
                </a:cubicBezTo>
                <a:cubicBezTo>
                  <a:pt x="3306003" y="6202672"/>
                  <a:pt x="3300501" y="6232914"/>
                  <a:pt x="3310808" y="6234442"/>
                </a:cubicBezTo>
                <a:cubicBezTo>
                  <a:pt x="3314005" y="6251566"/>
                  <a:pt x="3305763" y="6327405"/>
                  <a:pt x="3322832" y="6339012"/>
                </a:cubicBezTo>
                <a:cubicBezTo>
                  <a:pt x="3332735" y="6373401"/>
                  <a:pt x="3309981" y="6425589"/>
                  <a:pt x="3311360" y="6440393"/>
                </a:cubicBezTo>
                <a:cubicBezTo>
                  <a:pt x="3282540" y="6457108"/>
                  <a:pt x="3365374" y="6523495"/>
                  <a:pt x="3370963" y="6586374"/>
                </a:cubicBezTo>
                <a:cubicBezTo>
                  <a:pt x="3368621" y="6595055"/>
                  <a:pt x="3368943" y="6599590"/>
                  <a:pt x="3375863" y="6601412"/>
                </a:cubicBezTo>
                <a:cubicBezTo>
                  <a:pt x="3380798" y="6617525"/>
                  <a:pt x="3389212" y="6649404"/>
                  <a:pt x="3400578" y="6683057"/>
                </a:cubicBezTo>
                <a:cubicBezTo>
                  <a:pt x="3408645" y="6705148"/>
                  <a:pt x="3410628" y="6805370"/>
                  <a:pt x="3417831" y="6852700"/>
                </a:cubicBezTo>
                <a:lnTo>
                  <a:pt x="341892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79A6B-FC35-D8B2-7F54-E2B4A07F1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5F1C-D020-F185-5606-8CAED74B9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Rivet Damage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77187-077C-DAC0-17EC-975BDD3CB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72" y="2067067"/>
            <a:ext cx="4577509" cy="3977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E3D294-8E66-7FA6-F310-29A5689B9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878" y="733119"/>
            <a:ext cx="2426110" cy="2415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32B624-4E0C-3FE0-48D5-A77B0A939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5578" y="698246"/>
            <a:ext cx="2528423" cy="2539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142CEA-AD65-3807-BF1B-BE4EF05EC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226" y="3709367"/>
            <a:ext cx="2489762" cy="25067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92DB79-B897-A15A-F6EF-0C23BEDB8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578" y="3687730"/>
            <a:ext cx="2528423" cy="252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23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897EB0-28D4-BF0F-642F-C5F2B949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A1B3F2-EF37-7543-AA42-0F2DD98FA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296EE-3F16-6E1B-6DA8-024B7AA7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81" y="4291785"/>
            <a:ext cx="4150581" cy="1800165"/>
          </a:xfrm>
        </p:spPr>
        <p:txBody>
          <a:bodyPr anchor="t">
            <a:normAutofit/>
          </a:bodyPr>
          <a:lstStyle/>
          <a:p>
            <a:r>
              <a:rPr lang="en-US" sz="4000"/>
              <a:t>Final Model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8DCF8-03F8-7BF7-49B0-3C854D81E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415" y="4230094"/>
            <a:ext cx="6235268" cy="1800164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000"/>
              <a:t>Best CNN:</a:t>
            </a:r>
          </a:p>
          <a:p>
            <a:pPr lvl="1"/>
            <a:r>
              <a:rPr lang="en-US" sz="2000"/>
              <a:t>3 parallel convolutional layers in the first layer</a:t>
            </a:r>
          </a:p>
          <a:p>
            <a:pPr lvl="1"/>
            <a:r>
              <a:rPr lang="en-US" sz="2000"/>
              <a:t>3 layers concatenated together</a:t>
            </a:r>
          </a:p>
          <a:p>
            <a:pPr lvl="1"/>
            <a:r>
              <a:rPr lang="en-US" sz="2000"/>
              <a:t>Max pooling, </a:t>
            </a:r>
            <a:r>
              <a:rPr lang="en-US" sz="2000" err="1"/>
              <a:t>ReLU</a:t>
            </a:r>
            <a:r>
              <a:rPr lang="en-US" sz="2000"/>
              <a:t> activations</a:t>
            </a:r>
          </a:p>
          <a:p>
            <a:pPr lvl="1"/>
            <a:r>
              <a:rPr lang="en-US" sz="2000"/>
              <a:t>2 fully connected layers</a:t>
            </a:r>
          </a:p>
          <a:p>
            <a:r>
              <a:rPr lang="en-US" sz="2000"/>
              <a:t>Output: 4 defect probabilities (sigmoid)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0AF45-C31E-1F27-7BF5-3B4EFAAD3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13AA38-5D4F-4CFA-B804-5497EF39C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46BBB-FFA4-177F-B90B-D0F417B9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19" y="443868"/>
            <a:ext cx="9075152" cy="334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16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16164-19F7-88AC-9796-AF055C682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Pseudo-Labeling Unlabeled Data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F37-B621-C511-185C-0B86CD177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Model predicts labels on 5212 images.</a:t>
            </a:r>
          </a:p>
          <a:p>
            <a:r>
              <a:rPr lang="en-US" sz="2200"/>
              <a:t>Threshold: probability &gt; 0.4 = label assigned.</a:t>
            </a:r>
          </a:p>
          <a:p>
            <a:r>
              <a:rPr lang="en-US" sz="2200"/>
              <a:t>Results saved to CSV.</a:t>
            </a:r>
          </a:p>
          <a:p>
            <a:r>
              <a:rPr lang="en-US" sz="2200"/>
              <a:t>Created a larger labeled dataset.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80DCDF-192D-DA9C-7118-80A35C5ED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40105"/>
            <a:ext cx="6903720" cy="51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43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E8AFD-C4F1-C271-5CE2-E973F70BA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0D3A-1E09-011F-FC77-3A1A07478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Built a working multi-label classifier.</a:t>
            </a:r>
          </a:p>
          <a:p>
            <a:r>
              <a:rPr lang="en-US"/>
              <a:t>Pseudo-labeled entire unlabeled dataset.</a:t>
            </a:r>
          </a:p>
          <a:p>
            <a:r>
              <a:rPr lang="en-US"/>
              <a:t>Set up for future semi-supervised learning.</a:t>
            </a:r>
          </a:p>
          <a:p>
            <a:r>
              <a:rPr lang="en-US"/>
              <a:t>Ready to move toward object detection.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6FD21B-E20E-220A-58AC-0310FE424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25" y="3424592"/>
            <a:ext cx="4125861" cy="306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6D4DEF0-DE1D-6DAD-BC60-1413DC329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718" y="452868"/>
            <a:ext cx="3796466" cy="283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702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4AD32-B0EF-4D72-7DF9-33E29303E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 Report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95BDA7E-F050-B58A-0B90-4FBD4F9260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651464"/>
              </p:ext>
            </p:extLst>
          </p:nvPr>
        </p:nvGraphicFramePr>
        <p:xfrm>
          <a:off x="838200" y="1825625"/>
          <a:ext cx="10515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1213002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49789292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847981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862016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781068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884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paint_peel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28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rivet_damage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654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59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scratch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5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01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 avg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721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macro avg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8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weighted avg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812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samples avg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89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079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86E14C-A040-1434-02E9-F915AB946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13" y="700079"/>
            <a:ext cx="3174972" cy="2714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BBB613-4EF1-07B1-6800-F5EB31532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832" y="700079"/>
            <a:ext cx="3382537" cy="2886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C6B59B-6307-AAC1-29BF-920D165E4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12" y="3931108"/>
            <a:ext cx="3241339" cy="2737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BC1266-A05D-87D7-A3B2-71126A2AB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3585" y="3931108"/>
            <a:ext cx="3309784" cy="28376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E737B2-243A-65B9-B1AE-7C8C57FFD3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0516" y="763722"/>
            <a:ext cx="3460942" cy="2953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FB94E0-5486-964A-6CB9-60A34E65ED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0516" y="3869449"/>
            <a:ext cx="3382538" cy="289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11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E5DBD-8EAE-5F1D-2493-CFD6B6AD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50" y="299219"/>
            <a:ext cx="3536045" cy="3033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76D1E-EECA-7C6C-94B5-E20D94B8C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997" y="299219"/>
            <a:ext cx="3653931" cy="3129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E7F1FE-F199-A07D-9A5F-BEF7C47CF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8" y="3549487"/>
            <a:ext cx="3598458" cy="3063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768D0C-46B8-CCF3-5869-D062E091C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975" y="3549487"/>
            <a:ext cx="3653931" cy="3151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1A9855-0413-F94F-CD85-851706E63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758" y="299220"/>
            <a:ext cx="3559205" cy="30339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2CB8E7-2BA4-F5A1-9BB0-A5ADF5BDF2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8378" y="3549487"/>
            <a:ext cx="3598458" cy="309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77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E8A76A-49B7-FA9A-C06B-A2653BAE7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53" y="405580"/>
            <a:ext cx="3405021" cy="2922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BC1203-731D-F142-7D1E-62B10A825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558" y="405580"/>
            <a:ext cx="3526879" cy="3050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61941A-825F-7D7C-F88E-ECC5A65B5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53" y="3643233"/>
            <a:ext cx="3514397" cy="3005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770D09-6293-F089-84E4-630137D2D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787" y="3709856"/>
            <a:ext cx="3442419" cy="29389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876D0-F3BB-93AE-B087-DF5CB4404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4176" y="462484"/>
            <a:ext cx="3518728" cy="30502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80BF2F-21DF-2885-1AFC-92F9634A74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5007" y="3709857"/>
            <a:ext cx="3425305" cy="293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20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53300-6418-235E-8083-3912E777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83" y="238594"/>
            <a:ext cx="3507384" cy="30319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5CFFE-ADC9-1784-621F-7E0EA41DC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537" y="319710"/>
            <a:ext cx="3446988" cy="2950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75770-8E85-ECC0-EC16-3A30819C3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01" y="3488317"/>
            <a:ext cx="3615148" cy="3090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D58B93-196C-074F-4AB7-F9A91AD4A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609" y="3623768"/>
            <a:ext cx="3476916" cy="2984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6F883D-2247-A920-4056-A60F020BB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5399" y="319710"/>
            <a:ext cx="3507384" cy="30168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9FA75D-2BD1-618B-ADF3-FFDEFCD7C8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4111" y="3680722"/>
            <a:ext cx="3448672" cy="293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30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EDCC5D-8B8A-40DB-BE90-A3AA27C64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19163-1B7D-E878-EBC5-A54AA888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en-US" sz="5400"/>
              <a:t>Challenges and Solutions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0BC102-F431-8C8F-75C5-25198DE7AD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838778"/>
              </p:ext>
            </p:extLst>
          </p:nvPr>
        </p:nvGraphicFramePr>
        <p:xfrm>
          <a:off x="1284626" y="2902912"/>
          <a:ext cx="9848088" cy="310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994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8DCD4-EC3E-D2C9-D67E-0012F563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09073-C21C-68D5-A29A-0DC431B94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/>
              <a:t>Goal: Detect defects on aircraft fuselage surfaces.</a:t>
            </a:r>
          </a:p>
          <a:p>
            <a:r>
              <a:rPr lang="en-US"/>
              <a:t>Strategy: Train CNN on limited labeled data.</a:t>
            </a:r>
          </a:p>
          <a:p>
            <a:r>
              <a:rPr lang="en-US"/>
              <a:t>Expand dataset through pseudo-labeling.</a:t>
            </a:r>
          </a:p>
        </p:txBody>
      </p:sp>
      <p:pic>
        <p:nvPicPr>
          <p:cNvPr id="6" name="Picture 5" descr="Plane in red circle">
            <a:extLst>
              <a:ext uri="{FF2B5EF4-FFF2-40B4-BE49-F238E27FC236}">
                <a16:creationId xmlns:a16="http://schemas.microsoft.com/office/drawing/2014/main" id="{1ECED426-FBF0-527E-8915-D326AB61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20" r="15181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173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2EE0C-359C-F517-EF20-3D1CF1A0E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Future Work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14309-D0BC-5E3B-2A14-DCC255A66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US" sz="2400"/>
              <a:t>Retrain model with expanded dataset.</a:t>
            </a:r>
          </a:p>
          <a:p>
            <a:r>
              <a:rPr lang="en-US" sz="2400"/>
              <a:t>Improve model (larger CNNs, transfer learning).</a:t>
            </a:r>
          </a:p>
          <a:p>
            <a:r>
              <a:rPr lang="en-US" sz="2400"/>
              <a:t>Move to object detection models.</a:t>
            </a:r>
          </a:p>
        </p:txBody>
      </p:sp>
    </p:spTree>
    <p:extLst>
      <p:ext uri="{BB962C8B-B14F-4D97-AF65-F5344CB8AC3E}">
        <p14:creationId xmlns:p14="http://schemas.microsoft.com/office/powerpoint/2010/main" val="3193128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44DD3-5395-8BF0-5C3E-89E4B55D0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F6D24-1F58-5AF6-6F9C-827A5DDAA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2400"/>
              <a:t>End-to-end defect detection pipeline created.</a:t>
            </a:r>
          </a:p>
          <a:p>
            <a:r>
              <a:rPr lang="en-US" sz="2400"/>
              <a:t>Dataset expanded significantly.</a:t>
            </a:r>
          </a:p>
          <a:p>
            <a:r>
              <a:rPr lang="en-US" sz="2400"/>
              <a:t>Strong foundation for future work.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991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C6FBE7-CA36-851B-B531-54329C116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45273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61C582-23D5-4C48-B31B-11B91396D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E0C04-37E5-676D-9B34-646DB592C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285" y="502021"/>
            <a:ext cx="4945715" cy="1667997"/>
          </a:xfrm>
        </p:spPr>
        <p:txBody>
          <a:bodyPr anchor="b">
            <a:normAutofit/>
          </a:bodyPr>
          <a:lstStyle/>
          <a:p>
            <a:r>
              <a:rPr lang="en-US" sz="400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0D155-F58F-828C-6192-02BD5E00F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286" y="2399857"/>
            <a:ext cx="4945715" cy="3455033"/>
          </a:xfrm>
        </p:spPr>
        <p:txBody>
          <a:bodyPr anchor="t">
            <a:normAutofit/>
          </a:bodyPr>
          <a:lstStyle/>
          <a:p>
            <a:r>
              <a:rPr lang="en-US" sz="2400"/>
              <a:t>5601 images total</a:t>
            </a:r>
          </a:p>
          <a:p>
            <a:r>
              <a:rPr lang="en-US" sz="2400"/>
              <a:t>389 labeled images, 5212 unlabeled</a:t>
            </a:r>
          </a:p>
          <a:p>
            <a:r>
              <a:rPr lang="en-US" sz="2400"/>
              <a:t>4 defect classes: Scratch, Paint Peel, Rivet Damage, Rust</a:t>
            </a:r>
          </a:p>
          <a:p>
            <a:r>
              <a:rPr lang="en-US" sz="2400"/>
              <a:t>High resolution: 1120 × 960 pixels</a:t>
            </a:r>
          </a:p>
          <a:p>
            <a:r>
              <a:rPr lang="en-US" sz="2400" err="1"/>
              <a:t>x,y</a:t>
            </a:r>
            <a:r>
              <a:rPr lang="en-US" sz="2400"/>
              <a:t> image coordinates of each defect</a:t>
            </a:r>
          </a:p>
        </p:txBody>
      </p:sp>
      <p:pic>
        <p:nvPicPr>
          <p:cNvPr id="7" name="Picture 6" descr="A close up of a metal surface&#10;&#10;AI-generated content may be incorrect.">
            <a:extLst>
              <a:ext uri="{FF2B5EF4-FFF2-40B4-BE49-F238E27FC236}">
                <a16:creationId xmlns:a16="http://schemas.microsoft.com/office/drawing/2014/main" id="{1A9CAC47-721C-1921-757A-765015561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0" r="-4" b="-4"/>
          <a:stretch/>
        </p:blipFill>
        <p:spPr>
          <a:xfrm>
            <a:off x="6609490" y="1016568"/>
            <a:ext cx="2107634" cy="2053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C7F5FA-C0CC-6397-503E-CDBD59541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6" b="-4"/>
          <a:stretch/>
        </p:blipFill>
        <p:spPr>
          <a:xfrm>
            <a:off x="9064706" y="1016568"/>
            <a:ext cx="2107634" cy="2053975"/>
          </a:xfrm>
          <a:prstGeom prst="rect">
            <a:avLst/>
          </a:prstGeom>
        </p:spPr>
      </p:pic>
      <p:pic>
        <p:nvPicPr>
          <p:cNvPr id="11" name="Picture 10" descr="A white object with holes in it&#10;&#10;AI-generated content may be incorrect.">
            <a:extLst>
              <a:ext uri="{FF2B5EF4-FFF2-40B4-BE49-F238E27FC236}">
                <a16:creationId xmlns:a16="http://schemas.microsoft.com/office/drawing/2014/main" id="{00F87F1C-77E4-6C7A-AF11-4C161B477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0" r="-4" b="-4"/>
          <a:stretch/>
        </p:blipFill>
        <p:spPr>
          <a:xfrm>
            <a:off x="6609490" y="3409858"/>
            <a:ext cx="2107634" cy="2053975"/>
          </a:xfrm>
          <a:prstGeom prst="rect">
            <a:avLst/>
          </a:prstGeom>
        </p:spPr>
      </p:pic>
      <p:pic>
        <p:nvPicPr>
          <p:cNvPr id="5" name="Picture 4" descr="A close up of a wood surface&#10;&#10;AI-generated content may be incorrect.">
            <a:extLst>
              <a:ext uri="{FF2B5EF4-FFF2-40B4-BE49-F238E27FC236}">
                <a16:creationId xmlns:a16="http://schemas.microsoft.com/office/drawing/2014/main" id="{D93A6F8C-446E-4750-F99D-FC9D6DAA8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1" r="1015" b="-4"/>
          <a:stretch/>
        </p:blipFill>
        <p:spPr>
          <a:xfrm>
            <a:off x="9064706" y="3409858"/>
            <a:ext cx="2107634" cy="20539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64B7BD9-7F70-40CA-A74D-E1E6DA334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70CCB5-705B-4E99-8F73-B5403ED84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50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71132-917E-69C1-0612-D6DAA03DA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Data Preprocessing</a:t>
            </a:r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E2526-DBB0-3C24-77F8-03C1135F8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364877" cy="3639450"/>
          </a:xfrm>
        </p:spPr>
        <p:txBody>
          <a:bodyPr anchor="ctr">
            <a:normAutofit/>
          </a:bodyPr>
          <a:lstStyle/>
          <a:p>
            <a:r>
              <a:rPr lang="en-US"/>
              <a:t>Resize images to 250 × 250 pixels.</a:t>
            </a:r>
          </a:p>
          <a:p>
            <a:r>
              <a:rPr lang="en-US"/>
              <a:t>Labels extracted from COCO JSON annotations. </a:t>
            </a:r>
          </a:p>
          <a:p>
            <a:r>
              <a:rPr lang="en-US"/>
              <a:t>Multi-label binarization for multi-defect cases.</a:t>
            </a:r>
          </a:p>
          <a:p>
            <a:r>
              <a:rPr lang="en-US"/>
              <a:t>Augmentation: rotations, flips, color jitter.</a:t>
            </a: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6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6000D-8466-7910-B8CB-F468F85B5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anchor="t">
            <a:normAutofit/>
          </a:bodyPr>
          <a:lstStyle/>
          <a:p>
            <a:pPr algn="r"/>
            <a:r>
              <a:rPr lang="en-US" sz="4000"/>
              <a:t>Model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9D9B5-8BC8-8AB4-3BA5-C512C4238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301" y="457200"/>
            <a:ext cx="9872360" cy="34553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34AEB-2477-1F19-4605-521C621E6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415" y="4230094"/>
            <a:ext cx="6235268" cy="1800164"/>
          </a:xfrm>
        </p:spPr>
        <p:txBody>
          <a:bodyPr anchor="t">
            <a:normAutofit/>
          </a:bodyPr>
          <a:lstStyle/>
          <a:p>
            <a:r>
              <a:rPr lang="en-US" sz="2000"/>
              <a:t>Simple CNN:</a:t>
            </a:r>
          </a:p>
          <a:p>
            <a:pPr lvl="1"/>
            <a:r>
              <a:rPr lang="en-US" sz="2000"/>
              <a:t>2 convolutional layers</a:t>
            </a:r>
          </a:p>
          <a:p>
            <a:pPr lvl="1"/>
            <a:r>
              <a:rPr lang="en-US" sz="2000"/>
              <a:t>Max pooling, ReLU activations</a:t>
            </a:r>
          </a:p>
          <a:p>
            <a:pPr lvl="1"/>
            <a:r>
              <a:rPr lang="en-US" sz="2000"/>
              <a:t>2 fully connected layers</a:t>
            </a:r>
          </a:p>
          <a:p>
            <a:r>
              <a:rPr lang="en-US" sz="2000"/>
              <a:t>Output: 4 defect probabilities (sigmoid)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37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F5F75E-DE94-832E-E689-F1C4D1F1A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Training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32A71-475B-7C32-90F3-913FDBE80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5240" y="2969469"/>
            <a:ext cx="8074815" cy="2800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Optimizer: Adam</a:t>
            </a:r>
          </a:p>
          <a:p>
            <a:r>
              <a:rPr lang="en-US" sz="2400"/>
              <a:t>Loss: Binary Cross-Entropy</a:t>
            </a:r>
          </a:p>
          <a:p>
            <a:r>
              <a:rPr lang="en-US" sz="2400"/>
              <a:t>Batch Size: 30</a:t>
            </a:r>
          </a:p>
          <a:p>
            <a:r>
              <a:rPr lang="en-US" sz="2400"/>
              <a:t>Learning Rate: 0.001</a:t>
            </a:r>
          </a:p>
          <a:p>
            <a:r>
              <a:rPr lang="en-US" sz="2400"/>
              <a:t>Device: GPU if available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55912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9B1D0-7192-5BD3-A397-06C9AC7C9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Paint Peel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FFFDC-B48B-EF5A-36C2-3F0A0A472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75" y="1962933"/>
            <a:ext cx="5069150" cy="4340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129282-446E-6D41-EB9E-66E5A50D8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706" y="864754"/>
            <a:ext cx="2711587" cy="2405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A36DF5-EBCB-7B75-AE35-856651728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375" y="798386"/>
            <a:ext cx="2562506" cy="25494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B5B4B9-8C39-D908-51A4-DFF377950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117" y="3590279"/>
            <a:ext cx="2682175" cy="2668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988C0C-350E-873B-E730-C11D04447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375" y="3574648"/>
            <a:ext cx="2668514" cy="26685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5261CA-BECD-A486-DB27-93AADC38DB8E}"/>
              </a:ext>
            </a:extLst>
          </p:cNvPr>
          <p:cNvSpPr txBox="1"/>
          <p:nvPr/>
        </p:nvSpPr>
        <p:spPr>
          <a:xfrm>
            <a:off x="1802674" y="1507332"/>
            <a:ext cx="2305595" cy="366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1200024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F4C51-DC03-8B9E-86A7-EFA614248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1398-3C14-F03F-E9C7-A45F0B47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7E357-6433-09FA-EBFF-3CAE2C4B7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24" y="1828030"/>
            <a:ext cx="5294363" cy="45456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08639C-39EA-5FFF-4B8B-8D7060756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126" y="702624"/>
            <a:ext cx="2524729" cy="2542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A6C5F7-0A05-6EC9-1D23-7E16FA6BC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25" y="3830791"/>
            <a:ext cx="2618595" cy="26096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A95CA5-1EED-1ED4-A771-21B417E88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972" y="702624"/>
            <a:ext cx="2537647" cy="25420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4095ED-2D73-E5F8-5D1B-D89445707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593" y="3830791"/>
            <a:ext cx="2623026" cy="260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09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0F351-8C3C-C87F-F624-F5A15F9F9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7B5DB-E757-B132-C5B9-9DFEB7A4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A09BC-DD79-0540-46D7-4957C4DC8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59" y="2389239"/>
            <a:ext cx="4423038" cy="3499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6D403C-4E55-8F8C-2086-E42622ACF7EA}"/>
              </a:ext>
            </a:extLst>
          </p:cNvPr>
          <p:cNvSpPr txBox="1"/>
          <p:nvPr/>
        </p:nvSpPr>
        <p:spPr>
          <a:xfrm>
            <a:off x="1563329" y="1917290"/>
            <a:ext cx="161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F70589-36A0-5799-6957-1B13CD5D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790" y="789051"/>
            <a:ext cx="2627980" cy="2641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6E30C9-E29B-1F7F-AB02-7C5E96E63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923" y="783462"/>
            <a:ext cx="2653418" cy="2639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7CCB15-B2F0-446B-FDC4-BB24C9930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095" y="3633019"/>
            <a:ext cx="2694039" cy="26940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C35A93-FC45-EAF4-24DE-DEAA69A505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2923" y="3565799"/>
            <a:ext cx="2675743" cy="269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0171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1_office theme</vt:lpstr>
      <vt:lpstr>Aircraft Fuselage Defect Detection Using CNN</vt:lpstr>
      <vt:lpstr>Project Overview</vt:lpstr>
      <vt:lpstr>Dataset</vt:lpstr>
      <vt:lpstr>Data Preprocessing</vt:lpstr>
      <vt:lpstr>Model Architecture</vt:lpstr>
      <vt:lpstr>Training Setup</vt:lpstr>
      <vt:lpstr>Paint Peel</vt:lpstr>
      <vt:lpstr>Scratch</vt:lpstr>
      <vt:lpstr>Rust</vt:lpstr>
      <vt:lpstr>Rivet Damage</vt:lpstr>
      <vt:lpstr>Final Model Architecture</vt:lpstr>
      <vt:lpstr>Pseudo-Labeling Unlabeled Data</vt:lpstr>
      <vt:lpstr>Key Outcomes</vt:lpstr>
      <vt:lpstr>Classification Report</vt:lpstr>
      <vt:lpstr>PowerPoint Presentation</vt:lpstr>
      <vt:lpstr>PowerPoint Presentation</vt:lpstr>
      <vt:lpstr>PowerPoint Presentation</vt:lpstr>
      <vt:lpstr>PowerPoint Presentation</vt:lpstr>
      <vt:lpstr>Challenges and Solutions</vt:lpstr>
      <vt:lpstr>Future Work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Jake Whited</dc:creator>
  <cp:revision>1</cp:revision>
  <dcterms:created xsi:type="dcterms:W3CDTF">2025-04-26T21:46:16Z</dcterms:created>
  <dcterms:modified xsi:type="dcterms:W3CDTF">2025-05-01T19:36:10Z</dcterms:modified>
</cp:coreProperties>
</file>